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diagrams/quickStyle3.xml" ContentType="application/vnd.openxmlformats-officedocument.drawingml.diagramStyle+xml"/>
  <Override PartName="/ppt/diagrams/data1.xml" ContentType="application/vnd.openxmlformats-officedocument.drawingml.diagramData+xml"/>
  <Override PartName="/ppt/diagrams/quickStyle9.xml" ContentType="application/vnd.openxmlformats-officedocument.drawingml.diagramStyle+xml"/>
  <Override PartName="/ppt/diagrams/data7.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drawing2.xml" ContentType="application/vnd.ms-office.drawingml.diagramDrawing+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quickStyle4.xml" ContentType="application/vnd.openxmlformats-officedocument.drawingml.diagramStyle+xml"/>
  <Override PartName="/ppt/diagrams/colors2.xml" ContentType="application/vnd.openxmlformats-officedocument.drawingml.diagramColors+xml"/>
  <Override PartName="/ppt/diagrams/drawing3.xml" ContentType="application/vnd.ms-office.drawingml.diagramDrawing+xml"/>
  <Override PartName="/ppt/diagrams/quickStyle2.xml" ContentType="application/vnd.openxmlformats-officedocument.drawingml.diagramStyle+xml"/>
  <Override PartName="/ppt/diagrams/layout2.xml" ContentType="application/vnd.openxmlformats-officedocument.drawingml.diagramLayout+xml"/>
  <Override PartName="/ppt/diagrams/data8.xml" ContentType="application/vnd.openxmlformats-officedocument.drawingml.diagramData+xml"/>
  <Override PartName="/ppt/diagrams/data3.xml" ContentType="application/vnd.openxmlformats-officedocument.drawingml.diagramData+xml"/>
  <Override PartName="/ppt/diagrams/quickStyle5.xml" ContentType="application/vnd.openxmlformats-officedocument.drawingml.diagramStyle+xml"/>
  <Override PartName="/ppt/diagrams/layout3.xml" ContentType="application/vnd.openxmlformats-officedocument.drawingml.diagramLayout+xml"/>
  <Override PartName="/ppt/diagrams/data9.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data4.xml" ContentType="application/vnd.openxmlformats-officedocument.drawingml.diagramData+xml"/>
  <Override PartName="/ppt/diagrams/quickStyle6.xml" ContentType="application/vnd.openxmlformats-officedocument.drawingml.diagramStyle+xml"/>
  <Override PartName="/ppt/diagrams/layout4.xml" ContentType="application/vnd.openxmlformats-officedocument.drawingml.diagramLayout+xml"/>
  <Override PartName="/ppt/diagrams/colors4.xml" ContentType="application/vnd.openxmlformats-officedocument.drawingml.diagramColors+xml"/>
  <Override PartName="/ppt/diagrams/drawing5.xml" ContentType="application/vnd.ms-office.drawingml.diagramDrawing+xml"/>
  <Override PartName="/ppt/diagrams/data5.xml" ContentType="application/vnd.openxmlformats-officedocument.drawingml.diagramData+xml"/>
  <Override PartName="/ppt/diagrams/quickStyle7.xml" ContentType="application/vnd.openxmlformats-officedocument.drawingml.diagramStyle+xml"/>
  <Override PartName="/ppt/diagrams/layout5.xml" ContentType="application/vnd.openxmlformats-officedocument.drawingml.diagramLayout+xml"/>
  <Override PartName="/ppt/diagrams/colors5.xml" ContentType="application/vnd.openxmlformats-officedocument.drawingml.diagramColors+xml"/>
  <Override PartName="/ppt/diagrams/drawing6.xml" ContentType="application/vnd.ms-office.drawingml.diagramDrawing+xml"/>
  <Override PartName="/ppt/diagrams/data6.xml" ContentType="application/vnd.openxmlformats-officedocument.drawingml.diagramData+xml"/>
  <Override PartName="/ppt/diagrams/quickStyle8.xml" ContentType="application/vnd.openxmlformats-officedocument.drawingml.diagramStyle+xml"/>
  <Override PartName="/ppt/diagrams/layout6.xml" ContentType="application/vnd.openxmlformats-officedocument.drawingml.diagramLayout+xml"/>
  <Override PartName="/ppt/diagrams/colors6.xml" ContentType="application/vnd.openxmlformats-officedocument.drawingml.diagramColors+xml"/>
  <Override PartName="/ppt/diagrams/drawing7.xml" ContentType="application/vnd.ms-office.drawingml.diagramDrawing+xml"/>
  <Override PartName="/ppt/diagrams/layout7.xml" ContentType="application/vnd.openxmlformats-officedocument.drawingml.diagramLayout+xml"/>
  <Override PartName="/ppt/diagrams/colors7.xml" ContentType="application/vnd.openxmlformats-officedocument.drawingml.diagramColors+xml"/>
  <Override PartName="/ppt/diagrams/drawing8.xml" ContentType="application/vnd.ms-office.drawingml.diagramDrawing+xml"/>
  <Override PartName="/ppt/diagrams/layout8.xml" ContentType="application/vnd.openxmlformats-officedocument.drawingml.diagramLayout+xml"/>
  <Override PartName="/ppt/diagrams/colors8.xml" ContentType="application/vnd.openxmlformats-officedocument.drawingml.diagramColors+xml"/>
  <Override PartName="/ppt/diagrams/drawing9.xml" ContentType="application/vnd.ms-office.drawingml.diagramDrawing+xml"/>
  <Override PartName="/ppt/diagrams/layout9.xml" ContentType="application/vnd.openxmlformats-officedocument.drawingml.diagramLayout+xml"/>
  <Override PartName="/ppt/diagrams/colors9.xml" ContentType="application/vnd.openxmlformats-officedocument.drawingml.diagramColors+xml"/>
  <Override PartName="/ppt/diagrams/_rels/drawing4.xml.rels" ContentType="application/vnd.openxmlformats-package.relationships+xml"/>
  <Override PartName="/ppt/diagrams/_rels/data4.xml.rels" ContentType="application/vnd.openxmlformats-package.relationships+xml"/>
  <Override PartName="/ppt/media/image1.png" ContentType="image/png"/>
  <Override PartName="/ppt/media/image9.png" ContentType="image/png"/>
  <Override PartName="/ppt/media/image2.png" ContentType="image/png"/>
  <Override PartName="/ppt/media/OOXDiagramDrawingRels4_0.png" ContentType="image/png"/>
  <Override PartName="/ppt/media/image3.png" ContentType="image/png"/>
  <Override PartName="/ppt/media/OOXDiagramDrawingRels4_1.png" ContentType="image/png"/>
  <Override PartName="/ppt/media/image4.png" ContentType="image/png"/>
  <Override PartName="/ppt/media/OOXDiagramDrawingRels4_2.png" ContentType="image/png"/>
  <Override PartName="/ppt/media/image5.png" ContentType="image/png"/>
  <Override PartName="/ppt/media/image6.png" ContentType="image/png"/>
  <Override PartName="/ppt/media/OOXDiagramDrawingRels4_3.png" ContentType="image/png"/>
  <Override PartName="/ppt/media/image7.png" ContentType="image/png"/>
  <Override PartName="/ppt/media/OOXDiagramDrawingRels4_4.png" ContentType="image/png"/>
  <Override PartName="/ppt/media/image8.png" ContentType="image/png"/>
  <Override PartName="/ppt/media/image10.png" ContentType="image/png"/>
  <Override PartName="/ppt/media/OOXDiagramDataRels4_4.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jpeg" ContentType="image/jpeg"/>
  <Override PartName="/ppt/media/OOXDiagramDataRels4_0.png" ContentType="image/png"/>
  <Override PartName="/ppt/media/OOXDiagramDataRels4_1.png" ContentType="image/png"/>
  <Override PartName="/ppt/media/OOXDiagramDataRels4_2.png" ContentType="image/png"/>
  <Override PartName="/ppt/media/OOXDiagramDataRels4_3.png" ContentType="image/png"/>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
</Relationships>
</file>

<file path=ppt/diagrams/_rels/data4.xml.rels><?xml version="1.0" encoding="UTF-8"?>
<Relationships xmlns="http://schemas.openxmlformats.org/package/2006/relationships"><Relationship Id="rId1" Type="http://schemas.openxmlformats.org/officeDocument/2006/relationships/image" Target="../media/OOXDiagramDataRels4_0.png"/><Relationship Id="rId2" Type="http://schemas.openxmlformats.org/officeDocument/2006/relationships/image" Target="../media/OOXDiagramDataRels4_1.png"/><Relationship Id="rId3" Type="http://schemas.openxmlformats.org/officeDocument/2006/relationships/image" Target="../media/OOXDiagramDataRels4_2.png"/><Relationship Id="rId4" Type="http://schemas.openxmlformats.org/officeDocument/2006/relationships/image" Target="../media/OOXDiagramDataRels4_3.png"/><Relationship Id="rId5" Type="http://schemas.openxmlformats.org/officeDocument/2006/relationships/image" Target="../media/OOXDiagramDataRels4_4.png"/>
</Relationships>
</file>

<file path=ppt/diagrams/_rels/drawing4.xml.rels><?xml version="1.0" encoding="UTF-8"?>
<Relationships xmlns="http://schemas.openxmlformats.org/package/2006/relationships"><Relationship Id="rId1" Type="http://schemas.openxmlformats.org/officeDocument/2006/relationships/image" Target="../media/OOXDiagramDrawingRels4_0.png"/><Relationship Id="rId2" Type="http://schemas.openxmlformats.org/officeDocument/2006/relationships/image" Target="../media/OOXDiagramDrawingRels4_1.png"/><Relationship Id="rId3" Type="http://schemas.openxmlformats.org/officeDocument/2006/relationships/image" Target="../media/OOXDiagramDrawingRels4_2.png"/><Relationship Id="rId4" Type="http://schemas.openxmlformats.org/officeDocument/2006/relationships/image" Target="../media/OOXDiagramDrawingRels4_3.png"/><Relationship Id="rId5" Type="http://schemas.openxmlformats.org/officeDocument/2006/relationships/image" Target="../media/OOXDiagramDrawingRels4_4.png"/>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E1BD9C-2D24-43E2-B29A-1A9A07D0F026}" type="doc">
      <dgm:prSet loTypeId="urn:microsoft.com/office/officeart/2005/8/layout/funnel1" loCatId="process" qsTypeId="urn:microsoft.com/office/officeart/2005/8/quickstyle/simple5" qsCatId="simple" csTypeId="urn:microsoft.com/office/officeart/2005/8/colors/accent1_2" csCatId="accent1" phldr="1"/>
      <dgm:spPr/>
      <dgm:t>
        <a:bodyPr/>
        <a:lstStyle/>
        <a:p>
          <a:endParaRPr lang="es-SV"/>
        </a:p>
      </dgm:t>
    </dgm:pt>
    <dgm:pt modelId="{593E80F3-5700-46A2-95FE-BDD2731FD7FC}">
      <dgm:prSet custT="1"/>
      <dgm:spPr/>
      <dgm:t>
        <a:bodyPr/>
        <a:lstStyle/>
        <a:p>
          <a:pPr rtl="0"/>
          <a:endParaRPr lang="es-SV" sz="2800" b="1" dirty="0" smtClean="0">
            <a:solidFill>
              <a:schemeClr val="accent4">
                <a:lumMod val="40000"/>
                <a:lumOff val="60000"/>
              </a:schemeClr>
            </a:solidFill>
          </a:endParaRPr>
        </a:p>
        <a:p>
          <a:pPr rtl="0"/>
          <a:r>
            <a:rPr lang="es-SV" sz="3600" b="1" dirty="0" smtClean="0">
              <a:solidFill>
                <a:schemeClr val="accent4">
                  <a:lumMod val="40000"/>
                  <a:lumOff val="60000"/>
                </a:schemeClr>
              </a:solidFill>
            </a:rPr>
            <a:t>GESTIÓN DE FARMACIA</a:t>
          </a:r>
          <a:endParaRPr lang="es-SV" sz="3600" dirty="0">
            <a:solidFill>
              <a:schemeClr val="accent4">
                <a:lumMod val="40000"/>
                <a:lumOff val="60000"/>
              </a:schemeClr>
            </a:solidFill>
          </a:endParaRPr>
        </a:p>
      </dgm:t>
    </dgm:pt>
    <dgm:pt modelId="{9A8E6482-16BC-44FF-B2C7-12E342E0A18C}" type="parTrans" cxnId="{71F555C6-D99D-4473-B359-1B176F35261E}">
      <dgm:prSet/>
      <dgm:spPr/>
      <dgm:t>
        <a:bodyPr/>
        <a:lstStyle/>
        <a:p>
          <a:endParaRPr lang="es-SV"/>
        </a:p>
      </dgm:t>
    </dgm:pt>
    <dgm:pt modelId="{F15B3F18-854A-4CD8-96FC-50EADE41BB00}" type="sibTrans" cxnId="{71F555C6-D99D-4473-B359-1B176F35261E}">
      <dgm:prSet/>
      <dgm:spPr/>
      <dgm:t>
        <a:bodyPr/>
        <a:lstStyle/>
        <a:p>
          <a:endParaRPr lang="es-SV"/>
        </a:p>
      </dgm:t>
    </dgm:pt>
    <dgm:pt modelId="{B8A210D8-5E77-4E0C-ABAD-858A7C468E83}" type="pres">
      <dgm:prSet presAssocID="{F6E1BD9C-2D24-43E2-B29A-1A9A07D0F026}" presName="Name0" presStyleCnt="0">
        <dgm:presLayoutVars>
          <dgm:chMax val="4"/>
          <dgm:resizeHandles val="exact"/>
        </dgm:presLayoutVars>
      </dgm:prSet>
      <dgm:spPr/>
      <dgm:t>
        <a:bodyPr/>
        <a:lstStyle/>
        <a:p>
          <a:endParaRPr lang="es-SV"/>
        </a:p>
      </dgm:t>
    </dgm:pt>
    <dgm:pt modelId="{4D510663-0771-4FE5-966F-DFD48ADBECEC}" type="pres">
      <dgm:prSet presAssocID="{F6E1BD9C-2D24-43E2-B29A-1A9A07D0F026}" presName="ellipse" presStyleLbl="trBgShp" presStyleIdx="0" presStyleCnt="1"/>
      <dgm:spPr/>
    </dgm:pt>
    <dgm:pt modelId="{1EDAE0FE-BB2B-4918-AEBA-FBB26BC2383A}" type="pres">
      <dgm:prSet presAssocID="{F6E1BD9C-2D24-43E2-B29A-1A9A07D0F026}" presName="arrow1" presStyleLbl="fgShp" presStyleIdx="0" presStyleCnt="1"/>
      <dgm:spPr/>
    </dgm:pt>
    <dgm:pt modelId="{D74F08A5-0F8B-477B-9A81-505C9DA47399}" type="pres">
      <dgm:prSet presAssocID="{F6E1BD9C-2D24-43E2-B29A-1A9A07D0F026}" presName="rectangle" presStyleLbl="revTx" presStyleIdx="0" presStyleCnt="1" custLinFactNeighborX="-1690" custLinFactNeighborY="16479">
        <dgm:presLayoutVars>
          <dgm:bulletEnabled val="1"/>
        </dgm:presLayoutVars>
      </dgm:prSet>
      <dgm:spPr/>
      <dgm:t>
        <a:bodyPr/>
        <a:lstStyle/>
        <a:p>
          <a:endParaRPr lang="es-SV"/>
        </a:p>
      </dgm:t>
    </dgm:pt>
    <dgm:pt modelId="{6A2A08E8-E965-4A41-A99D-A110E59D7182}" type="pres">
      <dgm:prSet presAssocID="{F6E1BD9C-2D24-43E2-B29A-1A9A07D0F026}" presName="funnel" presStyleLbl="trAlignAcc1" presStyleIdx="0" presStyleCnt="1" custLinFactNeighborX="-1616" custLinFactNeighborY="7178"/>
      <dgm:spPr/>
    </dgm:pt>
  </dgm:ptLst>
  <dgm:cxnLst>
    <dgm:cxn modelId="{71F555C6-D99D-4473-B359-1B176F35261E}" srcId="{F6E1BD9C-2D24-43E2-B29A-1A9A07D0F026}" destId="{593E80F3-5700-46A2-95FE-BDD2731FD7FC}" srcOrd="0" destOrd="0" parTransId="{9A8E6482-16BC-44FF-B2C7-12E342E0A18C}" sibTransId="{F15B3F18-854A-4CD8-96FC-50EADE41BB00}"/>
    <dgm:cxn modelId="{E3DA4B57-8280-47F2-9E20-4660269387AD}" type="presOf" srcId="{593E80F3-5700-46A2-95FE-BDD2731FD7FC}" destId="{D74F08A5-0F8B-477B-9A81-505C9DA47399}" srcOrd="0" destOrd="0" presId="urn:microsoft.com/office/officeart/2005/8/layout/funnel1"/>
    <dgm:cxn modelId="{CD1781DE-EE7C-412E-B957-D73EDCC36053}" type="presOf" srcId="{F6E1BD9C-2D24-43E2-B29A-1A9A07D0F026}" destId="{B8A210D8-5E77-4E0C-ABAD-858A7C468E83}" srcOrd="0" destOrd="0" presId="urn:microsoft.com/office/officeart/2005/8/layout/funnel1"/>
    <dgm:cxn modelId="{4BBAEAD5-298D-44EB-9C0F-6E96BA94678C}" type="presParOf" srcId="{B8A210D8-5E77-4E0C-ABAD-858A7C468E83}" destId="{4D510663-0771-4FE5-966F-DFD48ADBECEC}" srcOrd="0" destOrd="0" presId="urn:microsoft.com/office/officeart/2005/8/layout/funnel1"/>
    <dgm:cxn modelId="{AE15A79C-E22C-4901-B67E-9C9B51A02197}" type="presParOf" srcId="{B8A210D8-5E77-4E0C-ABAD-858A7C468E83}" destId="{1EDAE0FE-BB2B-4918-AEBA-FBB26BC2383A}" srcOrd="1" destOrd="0" presId="urn:microsoft.com/office/officeart/2005/8/layout/funnel1"/>
    <dgm:cxn modelId="{4A5D08A1-23EF-4192-A9D6-B0AE60D55162}" type="presParOf" srcId="{B8A210D8-5E77-4E0C-ABAD-858A7C468E83}" destId="{D74F08A5-0F8B-477B-9A81-505C9DA47399}" srcOrd="2" destOrd="0" presId="urn:microsoft.com/office/officeart/2005/8/layout/funnel1"/>
    <dgm:cxn modelId="{AD37A1BC-3BCA-41A6-9313-047C32304279}" type="presParOf" srcId="{B8A210D8-5E77-4E0C-ABAD-858A7C468E83}" destId="{6A2A08E8-E965-4A41-A99D-A110E59D7182}" srcOrd="3" destOrd="0" presId="urn:microsoft.com/office/officeart/2005/8/layout/funnel1"/>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3827F4-BDDC-4CB1-9AC8-F541BF0BFAB0}"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s-SV"/>
        </a:p>
      </dgm:t>
    </dgm:pt>
    <dgm:pt modelId="{36019B80-4488-45C0-9C10-E95E53B83CDD}">
      <dgm:prSet/>
      <dgm:spPr/>
      <dgm:t>
        <a:bodyPr/>
        <a:lstStyle/>
        <a:p>
          <a:pPr rtl="0"/>
          <a:r>
            <a:rPr lang="es-SV" b="1" smtClean="0"/>
            <a:t>OBJETIVO GENERAL</a:t>
          </a:r>
          <a:endParaRPr lang="es-SV"/>
        </a:p>
      </dgm:t>
    </dgm:pt>
    <dgm:pt modelId="{73195653-080B-4ED9-BB4C-1E633BC8CCBA}" type="parTrans" cxnId="{422565ED-E62E-49BF-B511-31077EA7DDEA}">
      <dgm:prSet/>
      <dgm:spPr/>
      <dgm:t>
        <a:bodyPr/>
        <a:lstStyle/>
        <a:p>
          <a:endParaRPr lang="es-SV"/>
        </a:p>
      </dgm:t>
    </dgm:pt>
    <dgm:pt modelId="{4DD3F78F-B557-4E0D-A5B6-9E08CEF19158}" type="sibTrans" cxnId="{422565ED-E62E-49BF-B511-31077EA7DDEA}">
      <dgm:prSet/>
      <dgm:spPr/>
      <dgm:t>
        <a:bodyPr/>
        <a:lstStyle/>
        <a:p>
          <a:endParaRPr lang="es-SV"/>
        </a:p>
      </dgm:t>
    </dgm:pt>
    <dgm:pt modelId="{831894AF-7A27-4221-9B03-62135B40EE7B}">
      <dgm:prSet/>
      <dgm:spPr/>
      <dgm:t>
        <a:bodyPr/>
        <a:lstStyle/>
        <a:p>
          <a:pPr rtl="0"/>
          <a:r>
            <a:rPr lang="es-SV" dirty="0" smtClean="0"/>
            <a:t>Desarrollar un sistema informático para la administración y control de expedientes de la farmacia buena salud que permitan la disponibilidad y manipulación de la información en forma rápida y correcta.</a:t>
          </a:r>
          <a:endParaRPr lang="es-SV" dirty="0"/>
        </a:p>
      </dgm:t>
    </dgm:pt>
    <dgm:pt modelId="{5962B1F7-1BD2-487D-8E4E-EB68766FA345}" type="parTrans" cxnId="{226E9577-C3AD-423B-9C6D-E6FE15817FD7}">
      <dgm:prSet/>
      <dgm:spPr/>
      <dgm:t>
        <a:bodyPr/>
        <a:lstStyle/>
        <a:p>
          <a:endParaRPr lang="es-SV"/>
        </a:p>
      </dgm:t>
    </dgm:pt>
    <dgm:pt modelId="{C155D0DD-3F84-40A6-951B-6B765FD3B204}" type="sibTrans" cxnId="{226E9577-C3AD-423B-9C6D-E6FE15817FD7}">
      <dgm:prSet/>
      <dgm:spPr/>
      <dgm:t>
        <a:bodyPr/>
        <a:lstStyle/>
        <a:p>
          <a:endParaRPr lang="es-SV"/>
        </a:p>
      </dgm:t>
    </dgm:pt>
    <dgm:pt modelId="{EB1EEF4D-8C56-40C2-8A1B-C7CA33E4BBD5}" type="pres">
      <dgm:prSet presAssocID="{A33827F4-BDDC-4CB1-9AC8-F541BF0BFAB0}" presName="linear" presStyleCnt="0">
        <dgm:presLayoutVars>
          <dgm:animLvl val="lvl"/>
          <dgm:resizeHandles val="exact"/>
        </dgm:presLayoutVars>
      </dgm:prSet>
      <dgm:spPr/>
      <dgm:t>
        <a:bodyPr/>
        <a:lstStyle/>
        <a:p>
          <a:endParaRPr lang="es-SV"/>
        </a:p>
      </dgm:t>
    </dgm:pt>
    <dgm:pt modelId="{B4EF35B5-20B8-45DB-B4C4-257C2118E1EF}" type="pres">
      <dgm:prSet presAssocID="{36019B80-4488-45C0-9C10-E95E53B83CDD}" presName="parentText" presStyleLbl="node1" presStyleIdx="0" presStyleCnt="2" custScaleX="47044" custScaleY="39033">
        <dgm:presLayoutVars>
          <dgm:chMax val="0"/>
          <dgm:bulletEnabled val="1"/>
        </dgm:presLayoutVars>
      </dgm:prSet>
      <dgm:spPr/>
      <dgm:t>
        <a:bodyPr/>
        <a:lstStyle/>
        <a:p>
          <a:endParaRPr lang="es-SV"/>
        </a:p>
      </dgm:t>
    </dgm:pt>
    <dgm:pt modelId="{738DED2E-8A5F-43A9-9A5C-861013B2E9A2}" type="pres">
      <dgm:prSet presAssocID="{4DD3F78F-B557-4E0D-A5B6-9E08CEF19158}" presName="spacer" presStyleCnt="0"/>
      <dgm:spPr/>
    </dgm:pt>
    <dgm:pt modelId="{C9739B13-EE5D-46EE-9F73-DC31C7C89412}" type="pres">
      <dgm:prSet presAssocID="{831894AF-7A27-4221-9B03-62135B40EE7B}" presName="parentText" presStyleLbl="node1" presStyleIdx="1" presStyleCnt="2">
        <dgm:presLayoutVars>
          <dgm:chMax val="0"/>
          <dgm:bulletEnabled val="1"/>
        </dgm:presLayoutVars>
      </dgm:prSet>
      <dgm:spPr/>
      <dgm:t>
        <a:bodyPr/>
        <a:lstStyle/>
        <a:p>
          <a:endParaRPr lang="es-SV"/>
        </a:p>
      </dgm:t>
    </dgm:pt>
  </dgm:ptLst>
  <dgm:cxnLst>
    <dgm:cxn modelId="{AF6BCBCF-6B59-4EA8-A681-358349C49AE9}" type="presOf" srcId="{A33827F4-BDDC-4CB1-9AC8-F541BF0BFAB0}" destId="{EB1EEF4D-8C56-40C2-8A1B-C7CA33E4BBD5}" srcOrd="0" destOrd="0" presId="urn:microsoft.com/office/officeart/2005/8/layout/vList2"/>
    <dgm:cxn modelId="{226E9577-C3AD-423B-9C6D-E6FE15817FD7}" srcId="{A33827F4-BDDC-4CB1-9AC8-F541BF0BFAB0}" destId="{831894AF-7A27-4221-9B03-62135B40EE7B}" srcOrd="1" destOrd="0" parTransId="{5962B1F7-1BD2-487D-8E4E-EB68766FA345}" sibTransId="{C155D0DD-3F84-40A6-951B-6B765FD3B204}"/>
    <dgm:cxn modelId="{422565ED-E62E-49BF-B511-31077EA7DDEA}" srcId="{A33827F4-BDDC-4CB1-9AC8-F541BF0BFAB0}" destId="{36019B80-4488-45C0-9C10-E95E53B83CDD}" srcOrd="0" destOrd="0" parTransId="{73195653-080B-4ED9-BB4C-1E633BC8CCBA}" sibTransId="{4DD3F78F-B557-4E0D-A5B6-9E08CEF19158}"/>
    <dgm:cxn modelId="{E01AC9F8-4C29-4CF5-B2D2-84B8F07D7FD6}" type="presOf" srcId="{36019B80-4488-45C0-9C10-E95E53B83CDD}" destId="{B4EF35B5-20B8-45DB-B4C4-257C2118E1EF}" srcOrd="0" destOrd="0" presId="urn:microsoft.com/office/officeart/2005/8/layout/vList2"/>
    <dgm:cxn modelId="{60BC69E9-A167-4066-B8FD-9262570BBFB4}" type="presOf" srcId="{831894AF-7A27-4221-9B03-62135B40EE7B}" destId="{C9739B13-EE5D-46EE-9F73-DC31C7C89412}" srcOrd="0" destOrd="0" presId="urn:microsoft.com/office/officeart/2005/8/layout/vList2"/>
    <dgm:cxn modelId="{8A894876-9606-4B6C-A36F-70F00C25CEC1}" type="presParOf" srcId="{EB1EEF4D-8C56-40C2-8A1B-C7CA33E4BBD5}" destId="{B4EF35B5-20B8-45DB-B4C4-257C2118E1EF}" srcOrd="0" destOrd="0" presId="urn:microsoft.com/office/officeart/2005/8/layout/vList2"/>
    <dgm:cxn modelId="{9CDB2F5F-B482-45BB-AACC-CC1C357D69A7}" type="presParOf" srcId="{EB1EEF4D-8C56-40C2-8A1B-C7CA33E4BBD5}" destId="{738DED2E-8A5F-43A9-9A5C-861013B2E9A2}" srcOrd="1" destOrd="0" presId="urn:microsoft.com/office/officeart/2005/8/layout/vList2"/>
    <dgm:cxn modelId="{5E2B2797-A5D9-4EF7-A0EC-844FE7DBBD55}" type="presParOf" srcId="{EB1EEF4D-8C56-40C2-8A1B-C7CA33E4BBD5}" destId="{C9739B13-EE5D-46EE-9F73-DC31C7C89412}" srcOrd="2"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9FDD77-72FD-4032-826D-99F4A7ED889B}" type="doc">
      <dgm:prSet loTypeId="urn:microsoft.com/office/officeart/2005/8/layout/vList2" loCatId="list" qsTypeId="urn:microsoft.com/office/officeart/2005/8/quickstyle/3d4" qsCatId="3D" csTypeId="urn:microsoft.com/office/officeart/2005/8/colors/accent6_1" csCatId="accent6" phldr="1"/>
      <dgm:spPr/>
      <dgm:t>
        <a:bodyPr/>
        <a:lstStyle/>
        <a:p>
          <a:endParaRPr lang="es-SV"/>
        </a:p>
      </dgm:t>
    </dgm:pt>
    <dgm:pt modelId="{58F37AA6-0382-450D-9C44-BCD6BEF2BE40}">
      <dgm:prSet/>
      <dgm:spPr/>
      <dgm:t>
        <a:bodyPr/>
        <a:lstStyle/>
        <a:p>
          <a:pPr rtl="0"/>
          <a:r>
            <a:rPr lang="es-SV" b="1" dirty="0" smtClean="0"/>
            <a:t>OBJETIVOS ESPECÍFICOS</a:t>
          </a:r>
          <a:endParaRPr lang="es-SV" dirty="0"/>
        </a:p>
      </dgm:t>
    </dgm:pt>
    <dgm:pt modelId="{9072180C-EF00-479D-8972-92EA728205FA}" type="parTrans" cxnId="{76E3B397-95E6-4897-A17D-4DD4FF523F16}">
      <dgm:prSet/>
      <dgm:spPr/>
      <dgm:t>
        <a:bodyPr/>
        <a:lstStyle/>
        <a:p>
          <a:endParaRPr lang="es-SV"/>
        </a:p>
      </dgm:t>
    </dgm:pt>
    <dgm:pt modelId="{4C8747B7-3FF1-48A8-8C1B-B55D70A41628}" type="sibTrans" cxnId="{76E3B397-95E6-4897-A17D-4DD4FF523F16}">
      <dgm:prSet/>
      <dgm:spPr/>
      <dgm:t>
        <a:bodyPr/>
        <a:lstStyle/>
        <a:p>
          <a:endParaRPr lang="es-SV"/>
        </a:p>
      </dgm:t>
    </dgm:pt>
    <dgm:pt modelId="{71B129C9-EEDD-4039-9625-98D4F3AB2E29}">
      <dgm:prSet/>
      <dgm:spPr/>
      <dgm:t>
        <a:bodyPr/>
        <a:lstStyle/>
        <a:p>
          <a:pPr rtl="0"/>
          <a:r>
            <a:rPr lang="es-SV" dirty="0" smtClean="0"/>
            <a:t>1. Realizar una investigación preliminar para el desarrollo del sistema informático.</a:t>
          </a:r>
          <a:endParaRPr lang="es-SV" dirty="0"/>
        </a:p>
      </dgm:t>
    </dgm:pt>
    <dgm:pt modelId="{D21B75E6-2626-43CD-9AF7-DB83D81E3C32}" type="parTrans" cxnId="{CC4D0FD3-0773-47AA-8BA0-27D229C4B1EE}">
      <dgm:prSet/>
      <dgm:spPr/>
      <dgm:t>
        <a:bodyPr/>
        <a:lstStyle/>
        <a:p>
          <a:endParaRPr lang="es-SV"/>
        </a:p>
      </dgm:t>
    </dgm:pt>
    <dgm:pt modelId="{6ABC0D42-C82B-4288-B29B-AE213F6BFBFE}" type="sibTrans" cxnId="{CC4D0FD3-0773-47AA-8BA0-27D229C4B1EE}">
      <dgm:prSet/>
      <dgm:spPr/>
      <dgm:t>
        <a:bodyPr/>
        <a:lstStyle/>
        <a:p>
          <a:endParaRPr lang="es-SV"/>
        </a:p>
      </dgm:t>
    </dgm:pt>
    <dgm:pt modelId="{85F57056-DF54-46C4-B579-E8384F111846}">
      <dgm:prSet/>
      <dgm:spPr/>
      <dgm:t>
        <a:bodyPr/>
        <a:lstStyle/>
        <a:p>
          <a:pPr rtl="0"/>
          <a:r>
            <a:rPr lang="es-SV" dirty="0" smtClean="0"/>
            <a:t>2. Realizar un análisis de requerimientos para el diseño y construcción del sistema Informático.</a:t>
          </a:r>
          <a:endParaRPr lang="es-SV" dirty="0"/>
        </a:p>
      </dgm:t>
    </dgm:pt>
    <dgm:pt modelId="{D2DEF23D-DC3A-452B-8530-07D44B148AD7}" type="parTrans" cxnId="{D8790E91-7656-4AD8-8BA9-D591736F1657}">
      <dgm:prSet/>
      <dgm:spPr/>
      <dgm:t>
        <a:bodyPr/>
        <a:lstStyle/>
        <a:p>
          <a:endParaRPr lang="es-SV"/>
        </a:p>
      </dgm:t>
    </dgm:pt>
    <dgm:pt modelId="{12B9E359-A884-4EC4-B070-AC61F4EEFCB7}" type="sibTrans" cxnId="{D8790E91-7656-4AD8-8BA9-D591736F1657}">
      <dgm:prSet/>
      <dgm:spPr/>
      <dgm:t>
        <a:bodyPr/>
        <a:lstStyle/>
        <a:p>
          <a:endParaRPr lang="es-SV"/>
        </a:p>
      </dgm:t>
    </dgm:pt>
    <dgm:pt modelId="{58AFC54F-74F8-43B4-9CD4-B4DEF511A393}">
      <dgm:prSet/>
      <dgm:spPr/>
      <dgm:t>
        <a:bodyPr/>
        <a:lstStyle/>
        <a:p>
          <a:pPr rtl="0"/>
          <a:r>
            <a:rPr lang="es-SV" smtClean="0"/>
            <a:t>3. Diseñar un sistema informático para la administración y control de expedientes de la farmacia.</a:t>
          </a:r>
          <a:endParaRPr lang="es-SV"/>
        </a:p>
      </dgm:t>
    </dgm:pt>
    <dgm:pt modelId="{AC7CA35A-C05C-4325-9268-AA58C79F482E}" type="parTrans" cxnId="{F056EAD3-0156-43F5-B6BB-3E57E63BC4FD}">
      <dgm:prSet/>
      <dgm:spPr/>
      <dgm:t>
        <a:bodyPr/>
        <a:lstStyle/>
        <a:p>
          <a:endParaRPr lang="es-SV"/>
        </a:p>
      </dgm:t>
    </dgm:pt>
    <dgm:pt modelId="{EAC89655-61D6-460C-834F-342D705AB39D}" type="sibTrans" cxnId="{F056EAD3-0156-43F5-B6BB-3E57E63BC4FD}">
      <dgm:prSet/>
      <dgm:spPr/>
      <dgm:t>
        <a:bodyPr/>
        <a:lstStyle/>
        <a:p>
          <a:endParaRPr lang="es-SV"/>
        </a:p>
      </dgm:t>
    </dgm:pt>
    <dgm:pt modelId="{F541C9C8-76DF-4BF9-8682-3D892474BF5F}">
      <dgm:prSet/>
      <dgm:spPr/>
      <dgm:t>
        <a:bodyPr/>
        <a:lstStyle/>
        <a:p>
          <a:pPr rtl="0"/>
          <a:r>
            <a:rPr lang="es-SV" smtClean="0"/>
            <a:t>4. Programar el sistema informático para la administración y control de expedientes de la farmacia.</a:t>
          </a:r>
          <a:endParaRPr lang="es-SV"/>
        </a:p>
      </dgm:t>
    </dgm:pt>
    <dgm:pt modelId="{57A642B5-2A73-409D-9C50-6EB36F33AC1F}" type="parTrans" cxnId="{6F41C95A-C2FD-40E0-8C5B-CE961FF5EAF7}">
      <dgm:prSet/>
      <dgm:spPr/>
      <dgm:t>
        <a:bodyPr/>
        <a:lstStyle/>
        <a:p>
          <a:endParaRPr lang="es-SV"/>
        </a:p>
      </dgm:t>
    </dgm:pt>
    <dgm:pt modelId="{B5F0F8BD-0B47-425C-828F-EE838474492F}" type="sibTrans" cxnId="{6F41C95A-C2FD-40E0-8C5B-CE961FF5EAF7}">
      <dgm:prSet/>
      <dgm:spPr/>
      <dgm:t>
        <a:bodyPr/>
        <a:lstStyle/>
        <a:p>
          <a:endParaRPr lang="es-SV"/>
        </a:p>
      </dgm:t>
    </dgm:pt>
    <dgm:pt modelId="{01FB41B5-E02B-4664-AFA5-086C70F063D9}">
      <dgm:prSet/>
      <dgm:spPr/>
      <dgm:t>
        <a:bodyPr/>
        <a:lstStyle/>
        <a:p>
          <a:pPr rtl="0"/>
          <a:r>
            <a:rPr lang="es-SV" smtClean="0"/>
            <a:t>5. Diseñar y ejecutar las pruebas pertinentes para comprobar el correcto funcionamiento del sistema para la administración y control de expedientes de la farmacia.</a:t>
          </a:r>
          <a:endParaRPr lang="es-SV"/>
        </a:p>
      </dgm:t>
    </dgm:pt>
    <dgm:pt modelId="{B7E709FA-E343-4E55-8827-0174DF8DED9C}" type="parTrans" cxnId="{8CA4F3AB-802A-426F-B0EB-039001197C5A}">
      <dgm:prSet/>
      <dgm:spPr/>
      <dgm:t>
        <a:bodyPr/>
        <a:lstStyle/>
        <a:p>
          <a:endParaRPr lang="es-SV"/>
        </a:p>
      </dgm:t>
    </dgm:pt>
    <dgm:pt modelId="{7171E01D-DD53-4885-AD73-0F02C151C443}" type="sibTrans" cxnId="{8CA4F3AB-802A-426F-B0EB-039001197C5A}">
      <dgm:prSet/>
      <dgm:spPr/>
      <dgm:t>
        <a:bodyPr/>
        <a:lstStyle/>
        <a:p>
          <a:endParaRPr lang="es-SV"/>
        </a:p>
      </dgm:t>
    </dgm:pt>
    <dgm:pt modelId="{33D2709A-2035-4F07-9727-14EB89880E57}">
      <dgm:prSet/>
      <dgm:spPr/>
      <dgm:t>
        <a:bodyPr/>
        <a:lstStyle/>
        <a:p>
          <a:pPr rtl="0"/>
          <a:r>
            <a:rPr lang="es-SV" smtClean="0"/>
            <a:t>6. Actualizar el inventario de los productos de la farmacia “Buena Salud”</a:t>
          </a:r>
          <a:endParaRPr lang="es-SV"/>
        </a:p>
      </dgm:t>
    </dgm:pt>
    <dgm:pt modelId="{DD8B9AE9-E04E-4F84-9AC1-B5BA3FBF0572}" type="parTrans" cxnId="{CC9EBDA5-C591-4C74-B1C1-9AA10D8737F6}">
      <dgm:prSet/>
      <dgm:spPr/>
      <dgm:t>
        <a:bodyPr/>
        <a:lstStyle/>
        <a:p>
          <a:endParaRPr lang="es-SV"/>
        </a:p>
      </dgm:t>
    </dgm:pt>
    <dgm:pt modelId="{00F1A671-2A7D-4C44-AC9F-F3430BA4B635}" type="sibTrans" cxnId="{CC9EBDA5-C591-4C74-B1C1-9AA10D8737F6}">
      <dgm:prSet/>
      <dgm:spPr/>
      <dgm:t>
        <a:bodyPr/>
        <a:lstStyle/>
        <a:p>
          <a:endParaRPr lang="es-SV"/>
        </a:p>
      </dgm:t>
    </dgm:pt>
    <dgm:pt modelId="{6329F5E3-1CFA-4B83-8FA4-7A610F91EC3C}" type="pres">
      <dgm:prSet presAssocID="{8A9FDD77-72FD-4032-826D-99F4A7ED889B}" presName="linear" presStyleCnt="0">
        <dgm:presLayoutVars>
          <dgm:animLvl val="lvl"/>
          <dgm:resizeHandles val="exact"/>
        </dgm:presLayoutVars>
      </dgm:prSet>
      <dgm:spPr/>
      <dgm:t>
        <a:bodyPr/>
        <a:lstStyle/>
        <a:p>
          <a:endParaRPr lang="es-SV"/>
        </a:p>
      </dgm:t>
    </dgm:pt>
    <dgm:pt modelId="{CBD67924-5307-4840-B776-5606165FC913}" type="pres">
      <dgm:prSet presAssocID="{58F37AA6-0382-450D-9C44-BCD6BEF2BE40}" presName="parentText" presStyleLbl="node1" presStyleIdx="0" presStyleCnt="7" custScaleX="35373" custLinFactY="-13331" custLinFactNeighborX="-9250" custLinFactNeighborY="-100000">
        <dgm:presLayoutVars>
          <dgm:chMax val="0"/>
          <dgm:bulletEnabled val="1"/>
        </dgm:presLayoutVars>
      </dgm:prSet>
      <dgm:spPr/>
      <dgm:t>
        <a:bodyPr/>
        <a:lstStyle/>
        <a:p>
          <a:endParaRPr lang="es-SV"/>
        </a:p>
      </dgm:t>
    </dgm:pt>
    <dgm:pt modelId="{0C314080-4252-4C06-89C4-F75F1948E878}" type="pres">
      <dgm:prSet presAssocID="{4C8747B7-3FF1-48A8-8C1B-B55D70A41628}" presName="spacer" presStyleCnt="0"/>
      <dgm:spPr/>
    </dgm:pt>
    <dgm:pt modelId="{93DC4B4D-7BFA-45A5-8635-65AF1A5EF6A4}" type="pres">
      <dgm:prSet presAssocID="{71B129C9-EEDD-4039-9625-98D4F3AB2E29}" presName="parentText" presStyleLbl="node1" presStyleIdx="1" presStyleCnt="7">
        <dgm:presLayoutVars>
          <dgm:chMax val="0"/>
          <dgm:bulletEnabled val="1"/>
        </dgm:presLayoutVars>
      </dgm:prSet>
      <dgm:spPr/>
      <dgm:t>
        <a:bodyPr/>
        <a:lstStyle/>
        <a:p>
          <a:endParaRPr lang="es-SV"/>
        </a:p>
      </dgm:t>
    </dgm:pt>
    <dgm:pt modelId="{FA08764C-BEB2-493D-A986-C22A5FCD09E1}" type="pres">
      <dgm:prSet presAssocID="{6ABC0D42-C82B-4288-B29B-AE213F6BFBFE}" presName="spacer" presStyleCnt="0"/>
      <dgm:spPr/>
    </dgm:pt>
    <dgm:pt modelId="{D41010B6-65B4-4298-BFC4-3324F61F12AD}" type="pres">
      <dgm:prSet presAssocID="{85F57056-DF54-46C4-B579-E8384F111846}" presName="parentText" presStyleLbl="node1" presStyleIdx="2" presStyleCnt="7">
        <dgm:presLayoutVars>
          <dgm:chMax val="0"/>
          <dgm:bulletEnabled val="1"/>
        </dgm:presLayoutVars>
      </dgm:prSet>
      <dgm:spPr/>
      <dgm:t>
        <a:bodyPr/>
        <a:lstStyle/>
        <a:p>
          <a:endParaRPr lang="es-SV"/>
        </a:p>
      </dgm:t>
    </dgm:pt>
    <dgm:pt modelId="{C46115C2-4CE9-4C4A-A8E2-01FAC41FE00B}" type="pres">
      <dgm:prSet presAssocID="{12B9E359-A884-4EC4-B070-AC61F4EEFCB7}" presName="spacer" presStyleCnt="0"/>
      <dgm:spPr/>
    </dgm:pt>
    <dgm:pt modelId="{AE03ACDE-38B1-4E8A-9BF2-3AF57CD2DD53}" type="pres">
      <dgm:prSet presAssocID="{58AFC54F-74F8-43B4-9CD4-B4DEF511A393}" presName="parentText" presStyleLbl="node1" presStyleIdx="3" presStyleCnt="7">
        <dgm:presLayoutVars>
          <dgm:chMax val="0"/>
          <dgm:bulletEnabled val="1"/>
        </dgm:presLayoutVars>
      </dgm:prSet>
      <dgm:spPr/>
      <dgm:t>
        <a:bodyPr/>
        <a:lstStyle/>
        <a:p>
          <a:endParaRPr lang="es-SV"/>
        </a:p>
      </dgm:t>
    </dgm:pt>
    <dgm:pt modelId="{3DF8F1D9-945A-4A6F-994B-307B54842A2C}" type="pres">
      <dgm:prSet presAssocID="{EAC89655-61D6-460C-834F-342D705AB39D}" presName="spacer" presStyleCnt="0"/>
      <dgm:spPr/>
    </dgm:pt>
    <dgm:pt modelId="{2B28970C-C03D-40F5-BE26-C4CB395DA738}" type="pres">
      <dgm:prSet presAssocID="{F541C9C8-76DF-4BF9-8682-3D892474BF5F}" presName="parentText" presStyleLbl="node1" presStyleIdx="4" presStyleCnt="7">
        <dgm:presLayoutVars>
          <dgm:chMax val="0"/>
          <dgm:bulletEnabled val="1"/>
        </dgm:presLayoutVars>
      </dgm:prSet>
      <dgm:spPr/>
      <dgm:t>
        <a:bodyPr/>
        <a:lstStyle/>
        <a:p>
          <a:endParaRPr lang="es-SV"/>
        </a:p>
      </dgm:t>
    </dgm:pt>
    <dgm:pt modelId="{C2F3496E-81F8-440B-8187-2DEA825451D8}" type="pres">
      <dgm:prSet presAssocID="{B5F0F8BD-0B47-425C-828F-EE838474492F}" presName="spacer" presStyleCnt="0"/>
      <dgm:spPr/>
    </dgm:pt>
    <dgm:pt modelId="{7BA01C57-B22B-42EE-9137-1E573E42DF2F}" type="pres">
      <dgm:prSet presAssocID="{01FB41B5-E02B-4664-AFA5-086C70F063D9}" presName="parentText" presStyleLbl="node1" presStyleIdx="5" presStyleCnt="7">
        <dgm:presLayoutVars>
          <dgm:chMax val="0"/>
          <dgm:bulletEnabled val="1"/>
        </dgm:presLayoutVars>
      </dgm:prSet>
      <dgm:spPr/>
      <dgm:t>
        <a:bodyPr/>
        <a:lstStyle/>
        <a:p>
          <a:endParaRPr lang="es-SV"/>
        </a:p>
      </dgm:t>
    </dgm:pt>
    <dgm:pt modelId="{32A764D2-FBFD-4495-93A3-4E92A7228FB9}" type="pres">
      <dgm:prSet presAssocID="{7171E01D-DD53-4885-AD73-0F02C151C443}" presName="spacer" presStyleCnt="0"/>
      <dgm:spPr/>
    </dgm:pt>
    <dgm:pt modelId="{3C844B91-9C80-442F-B743-169070DFBE86}" type="pres">
      <dgm:prSet presAssocID="{33D2709A-2035-4F07-9727-14EB89880E57}" presName="parentText" presStyleLbl="node1" presStyleIdx="6" presStyleCnt="7">
        <dgm:presLayoutVars>
          <dgm:chMax val="0"/>
          <dgm:bulletEnabled val="1"/>
        </dgm:presLayoutVars>
      </dgm:prSet>
      <dgm:spPr/>
      <dgm:t>
        <a:bodyPr/>
        <a:lstStyle/>
        <a:p>
          <a:endParaRPr lang="es-SV"/>
        </a:p>
      </dgm:t>
    </dgm:pt>
  </dgm:ptLst>
  <dgm:cxnLst>
    <dgm:cxn modelId="{9E7DE948-FB63-43EF-A0F6-3AB441E51CBC}" type="presOf" srcId="{33D2709A-2035-4F07-9727-14EB89880E57}" destId="{3C844B91-9C80-442F-B743-169070DFBE86}" srcOrd="0" destOrd="0" presId="urn:microsoft.com/office/officeart/2005/8/layout/vList2"/>
    <dgm:cxn modelId="{2DCF4EA4-D161-4283-AF25-74996BF9F4A7}" type="presOf" srcId="{8A9FDD77-72FD-4032-826D-99F4A7ED889B}" destId="{6329F5E3-1CFA-4B83-8FA4-7A610F91EC3C}" srcOrd="0" destOrd="0" presId="urn:microsoft.com/office/officeart/2005/8/layout/vList2"/>
    <dgm:cxn modelId="{6F41C95A-C2FD-40E0-8C5B-CE961FF5EAF7}" srcId="{8A9FDD77-72FD-4032-826D-99F4A7ED889B}" destId="{F541C9C8-76DF-4BF9-8682-3D892474BF5F}" srcOrd="4" destOrd="0" parTransId="{57A642B5-2A73-409D-9C50-6EB36F33AC1F}" sibTransId="{B5F0F8BD-0B47-425C-828F-EE838474492F}"/>
    <dgm:cxn modelId="{76E3B397-95E6-4897-A17D-4DD4FF523F16}" srcId="{8A9FDD77-72FD-4032-826D-99F4A7ED889B}" destId="{58F37AA6-0382-450D-9C44-BCD6BEF2BE40}" srcOrd="0" destOrd="0" parTransId="{9072180C-EF00-479D-8972-92EA728205FA}" sibTransId="{4C8747B7-3FF1-48A8-8C1B-B55D70A41628}"/>
    <dgm:cxn modelId="{F056EAD3-0156-43F5-B6BB-3E57E63BC4FD}" srcId="{8A9FDD77-72FD-4032-826D-99F4A7ED889B}" destId="{58AFC54F-74F8-43B4-9CD4-B4DEF511A393}" srcOrd="3" destOrd="0" parTransId="{AC7CA35A-C05C-4325-9268-AA58C79F482E}" sibTransId="{EAC89655-61D6-460C-834F-342D705AB39D}"/>
    <dgm:cxn modelId="{75D95F3D-D421-4697-8526-7F00917696D2}" type="presOf" srcId="{58AFC54F-74F8-43B4-9CD4-B4DEF511A393}" destId="{AE03ACDE-38B1-4E8A-9BF2-3AF57CD2DD53}" srcOrd="0" destOrd="0" presId="urn:microsoft.com/office/officeart/2005/8/layout/vList2"/>
    <dgm:cxn modelId="{CC4D0FD3-0773-47AA-8BA0-27D229C4B1EE}" srcId="{8A9FDD77-72FD-4032-826D-99F4A7ED889B}" destId="{71B129C9-EEDD-4039-9625-98D4F3AB2E29}" srcOrd="1" destOrd="0" parTransId="{D21B75E6-2626-43CD-9AF7-DB83D81E3C32}" sibTransId="{6ABC0D42-C82B-4288-B29B-AE213F6BFBFE}"/>
    <dgm:cxn modelId="{6EB5BE05-AA7C-4AAF-A8BA-95393103D70E}" type="presOf" srcId="{71B129C9-EEDD-4039-9625-98D4F3AB2E29}" destId="{93DC4B4D-7BFA-45A5-8635-65AF1A5EF6A4}" srcOrd="0" destOrd="0" presId="urn:microsoft.com/office/officeart/2005/8/layout/vList2"/>
    <dgm:cxn modelId="{1619E2AA-93A7-47FA-AEC2-FC220BE2BDA7}" type="presOf" srcId="{85F57056-DF54-46C4-B579-E8384F111846}" destId="{D41010B6-65B4-4298-BFC4-3324F61F12AD}" srcOrd="0" destOrd="0" presId="urn:microsoft.com/office/officeart/2005/8/layout/vList2"/>
    <dgm:cxn modelId="{7A5B6922-3F20-4AA6-86CC-74FD63AF0BBD}" type="presOf" srcId="{01FB41B5-E02B-4664-AFA5-086C70F063D9}" destId="{7BA01C57-B22B-42EE-9137-1E573E42DF2F}" srcOrd="0" destOrd="0" presId="urn:microsoft.com/office/officeart/2005/8/layout/vList2"/>
    <dgm:cxn modelId="{CC9EBDA5-C591-4C74-B1C1-9AA10D8737F6}" srcId="{8A9FDD77-72FD-4032-826D-99F4A7ED889B}" destId="{33D2709A-2035-4F07-9727-14EB89880E57}" srcOrd="6" destOrd="0" parTransId="{DD8B9AE9-E04E-4F84-9AC1-B5BA3FBF0572}" sibTransId="{00F1A671-2A7D-4C44-AC9F-F3430BA4B635}"/>
    <dgm:cxn modelId="{D8790E91-7656-4AD8-8BA9-D591736F1657}" srcId="{8A9FDD77-72FD-4032-826D-99F4A7ED889B}" destId="{85F57056-DF54-46C4-B579-E8384F111846}" srcOrd="2" destOrd="0" parTransId="{D2DEF23D-DC3A-452B-8530-07D44B148AD7}" sibTransId="{12B9E359-A884-4EC4-B070-AC61F4EEFCB7}"/>
    <dgm:cxn modelId="{4D309A23-08AF-41EA-9084-52C179FD914E}" type="presOf" srcId="{F541C9C8-76DF-4BF9-8682-3D892474BF5F}" destId="{2B28970C-C03D-40F5-BE26-C4CB395DA738}" srcOrd="0" destOrd="0" presId="urn:microsoft.com/office/officeart/2005/8/layout/vList2"/>
    <dgm:cxn modelId="{8CA4F3AB-802A-426F-B0EB-039001197C5A}" srcId="{8A9FDD77-72FD-4032-826D-99F4A7ED889B}" destId="{01FB41B5-E02B-4664-AFA5-086C70F063D9}" srcOrd="5" destOrd="0" parTransId="{B7E709FA-E343-4E55-8827-0174DF8DED9C}" sibTransId="{7171E01D-DD53-4885-AD73-0F02C151C443}"/>
    <dgm:cxn modelId="{05242FA0-7BE1-4FEA-9403-F56CAC178EF7}" type="presOf" srcId="{58F37AA6-0382-450D-9C44-BCD6BEF2BE40}" destId="{CBD67924-5307-4840-B776-5606165FC913}" srcOrd="0" destOrd="0" presId="urn:microsoft.com/office/officeart/2005/8/layout/vList2"/>
    <dgm:cxn modelId="{D6F8DE8A-9C2A-4333-B773-9855ED03B866}" type="presParOf" srcId="{6329F5E3-1CFA-4B83-8FA4-7A610F91EC3C}" destId="{CBD67924-5307-4840-B776-5606165FC913}" srcOrd="0" destOrd="0" presId="urn:microsoft.com/office/officeart/2005/8/layout/vList2"/>
    <dgm:cxn modelId="{F9318721-1E9F-4CAF-ABF4-D6200A3B84BC}" type="presParOf" srcId="{6329F5E3-1CFA-4B83-8FA4-7A610F91EC3C}" destId="{0C314080-4252-4C06-89C4-F75F1948E878}" srcOrd="1" destOrd="0" presId="urn:microsoft.com/office/officeart/2005/8/layout/vList2"/>
    <dgm:cxn modelId="{DEA92D0E-A746-44B2-86D8-24057C2C8855}" type="presParOf" srcId="{6329F5E3-1CFA-4B83-8FA4-7A610F91EC3C}" destId="{93DC4B4D-7BFA-45A5-8635-65AF1A5EF6A4}" srcOrd="2" destOrd="0" presId="urn:microsoft.com/office/officeart/2005/8/layout/vList2"/>
    <dgm:cxn modelId="{FFD27060-576E-4DE8-A77F-FBE8FE70D721}" type="presParOf" srcId="{6329F5E3-1CFA-4B83-8FA4-7A610F91EC3C}" destId="{FA08764C-BEB2-493D-A986-C22A5FCD09E1}" srcOrd="3" destOrd="0" presId="urn:microsoft.com/office/officeart/2005/8/layout/vList2"/>
    <dgm:cxn modelId="{8DD693B7-75F8-446F-A20E-2E073A0E1D00}" type="presParOf" srcId="{6329F5E3-1CFA-4B83-8FA4-7A610F91EC3C}" destId="{D41010B6-65B4-4298-BFC4-3324F61F12AD}" srcOrd="4" destOrd="0" presId="urn:microsoft.com/office/officeart/2005/8/layout/vList2"/>
    <dgm:cxn modelId="{4C9B9FA9-0B54-4DFA-A55D-9053DA02C51A}" type="presParOf" srcId="{6329F5E3-1CFA-4B83-8FA4-7A610F91EC3C}" destId="{C46115C2-4CE9-4C4A-A8E2-01FAC41FE00B}" srcOrd="5" destOrd="0" presId="urn:microsoft.com/office/officeart/2005/8/layout/vList2"/>
    <dgm:cxn modelId="{848D1B94-4176-4A72-B574-A9C13420861F}" type="presParOf" srcId="{6329F5E3-1CFA-4B83-8FA4-7A610F91EC3C}" destId="{AE03ACDE-38B1-4E8A-9BF2-3AF57CD2DD53}" srcOrd="6" destOrd="0" presId="urn:microsoft.com/office/officeart/2005/8/layout/vList2"/>
    <dgm:cxn modelId="{2EF92A3F-AAF4-496F-9AC0-F920547B51BE}" type="presParOf" srcId="{6329F5E3-1CFA-4B83-8FA4-7A610F91EC3C}" destId="{3DF8F1D9-945A-4A6F-994B-307B54842A2C}" srcOrd="7" destOrd="0" presId="urn:microsoft.com/office/officeart/2005/8/layout/vList2"/>
    <dgm:cxn modelId="{71D166A8-48CA-4152-8DAD-EFCEE11E7A26}" type="presParOf" srcId="{6329F5E3-1CFA-4B83-8FA4-7A610F91EC3C}" destId="{2B28970C-C03D-40F5-BE26-C4CB395DA738}" srcOrd="8" destOrd="0" presId="urn:microsoft.com/office/officeart/2005/8/layout/vList2"/>
    <dgm:cxn modelId="{8038F218-53EB-45A3-B932-894633A9712E}" type="presParOf" srcId="{6329F5E3-1CFA-4B83-8FA4-7A610F91EC3C}" destId="{C2F3496E-81F8-440B-8187-2DEA825451D8}" srcOrd="9" destOrd="0" presId="urn:microsoft.com/office/officeart/2005/8/layout/vList2"/>
    <dgm:cxn modelId="{C1CC484D-86B5-4F21-B431-8C5268AFC693}" type="presParOf" srcId="{6329F5E3-1CFA-4B83-8FA4-7A610F91EC3C}" destId="{7BA01C57-B22B-42EE-9137-1E573E42DF2F}" srcOrd="10" destOrd="0" presId="urn:microsoft.com/office/officeart/2005/8/layout/vList2"/>
    <dgm:cxn modelId="{5756409D-B321-4461-9D21-363BC1F17DFF}" type="presParOf" srcId="{6329F5E3-1CFA-4B83-8FA4-7A610F91EC3C}" destId="{32A764D2-FBFD-4495-93A3-4E92A7228FB9}" srcOrd="11" destOrd="0" presId="urn:microsoft.com/office/officeart/2005/8/layout/vList2"/>
    <dgm:cxn modelId="{3DF8EACD-BC85-4CA2-80AA-CBF49B6698DA}" type="presParOf" srcId="{6329F5E3-1CFA-4B83-8FA4-7A610F91EC3C}" destId="{3C844B91-9C80-442F-B743-169070DFBE86}" srcOrd="12"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F1CE0E-D637-479A-B5F6-0CDED86EFA9A}" type="doc">
      <dgm:prSet loTypeId="urn:microsoft.com/office/officeart/2008/layout/PictureAccentList" loCatId="list" qsTypeId="urn:microsoft.com/office/officeart/2005/8/quickstyle/simple1" qsCatId="simple" csTypeId="urn:microsoft.com/office/officeart/2005/8/colors/accent0_3" csCatId="mainScheme" phldr="1"/>
      <dgm:spPr/>
      <dgm:t>
        <a:bodyPr/>
        <a:lstStyle/>
        <a:p>
          <a:endParaRPr lang="es-SV"/>
        </a:p>
      </dgm:t>
    </dgm:pt>
    <dgm:pt modelId="{8565A068-F5A6-4273-ABE1-60207E51FFB1}">
      <dgm:prSet/>
      <dgm:spPr/>
      <dgm:t>
        <a:bodyPr/>
        <a:lstStyle/>
        <a:p>
          <a:pPr rtl="0"/>
          <a:r>
            <a:rPr lang="es-SV" b="1" smtClean="0"/>
            <a:t>ALCANCES</a:t>
          </a:r>
          <a:endParaRPr lang="es-SV"/>
        </a:p>
      </dgm:t>
    </dgm:pt>
    <dgm:pt modelId="{8BE4E6AA-715E-468F-A70A-6CD65C3702F0}" type="parTrans" cxnId="{A522C8B6-9B05-4881-8662-948377E3FBBE}">
      <dgm:prSet/>
      <dgm:spPr/>
      <dgm:t>
        <a:bodyPr/>
        <a:lstStyle/>
        <a:p>
          <a:endParaRPr lang="es-SV"/>
        </a:p>
      </dgm:t>
    </dgm:pt>
    <dgm:pt modelId="{D8E4BE91-4973-4E3A-9293-94137F159BDF}" type="sibTrans" cxnId="{A522C8B6-9B05-4881-8662-948377E3FBBE}">
      <dgm:prSet/>
      <dgm:spPr/>
      <dgm:t>
        <a:bodyPr/>
        <a:lstStyle/>
        <a:p>
          <a:endParaRPr lang="es-SV"/>
        </a:p>
      </dgm:t>
    </dgm:pt>
    <dgm:pt modelId="{114729BB-0CA3-4784-973F-F9271A71144A}">
      <dgm:prSet/>
      <dgm:spPr/>
      <dgm:t>
        <a:bodyPr/>
        <a:lstStyle/>
        <a:p>
          <a:pPr rtl="0"/>
          <a:r>
            <a:rPr lang="es-SV" dirty="0" smtClean="0"/>
            <a:t>El proyecto está diseñado para lograr un fácil manejo de la información de productos que ofrece la farmacia.</a:t>
          </a:r>
          <a:endParaRPr lang="es-SV" dirty="0"/>
        </a:p>
      </dgm:t>
    </dgm:pt>
    <dgm:pt modelId="{13BBD842-FC03-4093-A694-0D6549904291}" type="parTrans" cxnId="{EBDE46AA-0EEF-4E36-9169-D65F6FEE4CA8}">
      <dgm:prSet/>
      <dgm:spPr/>
      <dgm:t>
        <a:bodyPr/>
        <a:lstStyle/>
        <a:p>
          <a:endParaRPr lang="es-SV"/>
        </a:p>
      </dgm:t>
    </dgm:pt>
    <dgm:pt modelId="{46040E35-E6E4-4E5A-AF41-AD135736BCC0}" type="sibTrans" cxnId="{EBDE46AA-0EEF-4E36-9169-D65F6FEE4CA8}">
      <dgm:prSet/>
      <dgm:spPr/>
      <dgm:t>
        <a:bodyPr/>
        <a:lstStyle/>
        <a:p>
          <a:endParaRPr lang="es-SV"/>
        </a:p>
      </dgm:t>
    </dgm:pt>
    <dgm:pt modelId="{6128699F-FBCC-4441-BA98-93BDF462AA82}">
      <dgm:prSet/>
      <dgm:spPr/>
      <dgm:t>
        <a:bodyPr/>
        <a:lstStyle/>
        <a:p>
          <a:pPr rtl="0"/>
          <a:r>
            <a:rPr lang="es-SV" smtClean="0"/>
            <a:t>La interfaz gráfica es amigable e intuitiva, lo que facilitara al usuario el uso del sistema.</a:t>
          </a:r>
          <a:endParaRPr lang="es-SV"/>
        </a:p>
      </dgm:t>
    </dgm:pt>
    <dgm:pt modelId="{01845485-6F0B-402E-ACD4-C812CAA3B3D3}" type="parTrans" cxnId="{0D21CED2-B753-4511-9D17-C411ECE8AF40}">
      <dgm:prSet/>
      <dgm:spPr/>
      <dgm:t>
        <a:bodyPr/>
        <a:lstStyle/>
        <a:p>
          <a:endParaRPr lang="es-SV"/>
        </a:p>
      </dgm:t>
    </dgm:pt>
    <dgm:pt modelId="{CF4ACFBE-129D-48B9-A1C5-D0CAC88A991D}" type="sibTrans" cxnId="{0D21CED2-B753-4511-9D17-C411ECE8AF40}">
      <dgm:prSet/>
      <dgm:spPr/>
      <dgm:t>
        <a:bodyPr/>
        <a:lstStyle/>
        <a:p>
          <a:endParaRPr lang="es-SV"/>
        </a:p>
      </dgm:t>
    </dgm:pt>
    <dgm:pt modelId="{EF2EB8F5-0821-48BD-A2FE-EC001DA9554F}">
      <dgm:prSet/>
      <dgm:spPr/>
      <dgm:t>
        <a:bodyPr/>
        <a:lstStyle/>
        <a:p>
          <a:pPr rtl="0"/>
          <a:r>
            <a:rPr lang="es-SV" smtClean="0"/>
            <a:t>Posee amplia capacidad de almacenamiento de datos.</a:t>
          </a:r>
          <a:endParaRPr lang="es-SV"/>
        </a:p>
      </dgm:t>
    </dgm:pt>
    <dgm:pt modelId="{EA18A31E-1B85-4485-B51D-5285979C0742}" type="parTrans" cxnId="{64565A98-3C97-4C13-A2AF-826047B9476F}">
      <dgm:prSet/>
      <dgm:spPr/>
      <dgm:t>
        <a:bodyPr/>
        <a:lstStyle/>
        <a:p>
          <a:endParaRPr lang="es-SV"/>
        </a:p>
      </dgm:t>
    </dgm:pt>
    <dgm:pt modelId="{2365FAF2-C3E7-417E-A620-5F0F53C6F069}" type="sibTrans" cxnId="{64565A98-3C97-4C13-A2AF-826047B9476F}">
      <dgm:prSet/>
      <dgm:spPr/>
      <dgm:t>
        <a:bodyPr/>
        <a:lstStyle/>
        <a:p>
          <a:endParaRPr lang="es-SV"/>
        </a:p>
      </dgm:t>
    </dgm:pt>
    <dgm:pt modelId="{56E071E7-4515-4331-A98E-771B59EBE1CE}">
      <dgm:prSet/>
      <dgm:spPr/>
      <dgm:t>
        <a:bodyPr/>
        <a:lstStyle/>
        <a:p>
          <a:pPr rtl="0"/>
          <a:r>
            <a:rPr lang="es-SV" dirty="0" smtClean="0"/>
            <a:t>El sistema podrá gestionar datos del inventario como de las compras y ventas de los productos ofrecidos por la Farmacia.</a:t>
          </a:r>
          <a:endParaRPr lang="es-SV" dirty="0"/>
        </a:p>
      </dgm:t>
    </dgm:pt>
    <dgm:pt modelId="{9B292AE6-8E25-4AA5-96BA-A7D2CB4601AB}" type="parTrans" cxnId="{6943DAA6-979A-4A5C-8E2F-EC1415F87954}">
      <dgm:prSet/>
      <dgm:spPr/>
      <dgm:t>
        <a:bodyPr/>
        <a:lstStyle/>
        <a:p>
          <a:endParaRPr lang="es-SV"/>
        </a:p>
      </dgm:t>
    </dgm:pt>
    <dgm:pt modelId="{D56951FA-0B50-4D2A-8428-71CE1FDF7302}" type="sibTrans" cxnId="{6943DAA6-979A-4A5C-8E2F-EC1415F87954}">
      <dgm:prSet/>
      <dgm:spPr/>
      <dgm:t>
        <a:bodyPr/>
        <a:lstStyle/>
        <a:p>
          <a:endParaRPr lang="es-SV"/>
        </a:p>
      </dgm:t>
    </dgm:pt>
    <dgm:pt modelId="{81544668-44FC-418F-A71C-9A0E9C61B195}">
      <dgm:prSet/>
      <dgm:spPr/>
      <dgm:t>
        <a:bodyPr/>
        <a:lstStyle/>
        <a:p>
          <a:pPr rtl="0"/>
          <a:r>
            <a:rPr lang="es-SV" smtClean="0"/>
            <a:t>El sistema manejará información sobre el proceso de control de inventario y realización de compras y ventas de la farmacia Buena Salud.</a:t>
          </a:r>
          <a:endParaRPr lang="es-SV"/>
        </a:p>
      </dgm:t>
    </dgm:pt>
    <dgm:pt modelId="{F6509538-9A44-41AD-A8C8-036744E4E094}" type="parTrans" cxnId="{08C0D8AC-4519-4688-BED7-86997FE24394}">
      <dgm:prSet/>
      <dgm:spPr/>
      <dgm:t>
        <a:bodyPr/>
        <a:lstStyle/>
        <a:p>
          <a:endParaRPr lang="es-SV"/>
        </a:p>
      </dgm:t>
    </dgm:pt>
    <dgm:pt modelId="{1F51FCFF-116D-4454-AA1F-E481BCBBDE0E}" type="sibTrans" cxnId="{08C0D8AC-4519-4688-BED7-86997FE24394}">
      <dgm:prSet/>
      <dgm:spPr/>
      <dgm:t>
        <a:bodyPr/>
        <a:lstStyle/>
        <a:p>
          <a:endParaRPr lang="es-SV"/>
        </a:p>
      </dgm:t>
    </dgm:pt>
    <dgm:pt modelId="{F541FD06-69E8-47BC-9161-4B37524AB950}" type="pres">
      <dgm:prSet presAssocID="{2AF1CE0E-D637-479A-B5F6-0CDED86EFA9A}" presName="layout" presStyleCnt="0">
        <dgm:presLayoutVars>
          <dgm:chMax/>
          <dgm:chPref/>
          <dgm:dir/>
          <dgm:animOne val="branch"/>
          <dgm:animLvl val="lvl"/>
          <dgm:resizeHandles/>
        </dgm:presLayoutVars>
      </dgm:prSet>
      <dgm:spPr/>
      <dgm:t>
        <a:bodyPr/>
        <a:lstStyle/>
        <a:p>
          <a:endParaRPr lang="es-SV"/>
        </a:p>
      </dgm:t>
    </dgm:pt>
    <dgm:pt modelId="{7A177D5F-7642-4910-8FC9-4176548539D3}" type="pres">
      <dgm:prSet presAssocID="{8565A068-F5A6-4273-ABE1-60207E51FFB1}" presName="root" presStyleCnt="0">
        <dgm:presLayoutVars>
          <dgm:chMax/>
          <dgm:chPref val="4"/>
        </dgm:presLayoutVars>
      </dgm:prSet>
      <dgm:spPr/>
    </dgm:pt>
    <dgm:pt modelId="{4618D035-9787-4161-A7DD-17C5106B814D}" type="pres">
      <dgm:prSet presAssocID="{8565A068-F5A6-4273-ABE1-60207E51FFB1}" presName="rootComposite" presStyleCnt="0">
        <dgm:presLayoutVars/>
      </dgm:prSet>
      <dgm:spPr/>
    </dgm:pt>
    <dgm:pt modelId="{5F6B17F0-56BF-41BF-824D-7216F4CEF531}" type="pres">
      <dgm:prSet presAssocID="{8565A068-F5A6-4273-ABE1-60207E51FFB1}" presName="rootText" presStyleLbl="node0" presStyleIdx="0" presStyleCnt="1">
        <dgm:presLayoutVars>
          <dgm:chMax/>
          <dgm:chPref val="4"/>
        </dgm:presLayoutVars>
      </dgm:prSet>
      <dgm:spPr/>
      <dgm:t>
        <a:bodyPr/>
        <a:lstStyle/>
        <a:p>
          <a:endParaRPr lang="es-SV"/>
        </a:p>
      </dgm:t>
    </dgm:pt>
    <dgm:pt modelId="{C1A4F1DA-8D13-4FC8-AD8D-E3035BD9812C}" type="pres">
      <dgm:prSet presAssocID="{8565A068-F5A6-4273-ABE1-60207E51FFB1}" presName="childShape" presStyleCnt="0">
        <dgm:presLayoutVars>
          <dgm:chMax val="0"/>
          <dgm:chPref val="0"/>
        </dgm:presLayoutVars>
      </dgm:prSet>
      <dgm:spPr/>
    </dgm:pt>
    <dgm:pt modelId="{06AC8EBC-45DA-4AE3-87D3-33832C125F17}" type="pres">
      <dgm:prSet presAssocID="{114729BB-0CA3-4784-973F-F9271A71144A}" presName="childComposite" presStyleCnt="0">
        <dgm:presLayoutVars>
          <dgm:chMax val="0"/>
          <dgm:chPref val="0"/>
        </dgm:presLayoutVars>
      </dgm:prSet>
      <dgm:spPr/>
    </dgm:pt>
    <dgm:pt modelId="{726380F5-D46E-4AF9-8E68-70E0A2D2DAE3}" type="pres">
      <dgm:prSet presAssocID="{114729BB-0CA3-4784-973F-F9271A71144A}" presName="Image" presStyleLbl="node1" presStyleIdx="0" presStyleCnt="5"/>
      <dgm:spPr>
        <a:blipFill rotWithShape="1">
          <a:blip xmlns:r="http://schemas.openxmlformats.org/officeDocument/2006/relationships" r:embed="rId1"/>
          <a:stretch>
            <a:fillRect/>
          </a:stretch>
        </a:blipFill>
      </dgm:spPr>
      <dgm:t>
        <a:bodyPr/>
        <a:lstStyle/>
        <a:p>
          <a:endParaRPr lang="es-SV"/>
        </a:p>
      </dgm:t>
    </dgm:pt>
    <dgm:pt modelId="{D9DCCF33-C07E-4495-B66E-AA333A65C830}" type="pres">
      <dgm:prSet presAssocID="{114729BB-0CA3-4784-973F-F9271A71144A}" presName="childText" presStyleLbl="lnNode1" presStyleIdx="0" presStyleCnt="5">
        <dgm:presLayoutVars>
          <dgm:chMax val="0"/>
          <dgm:chPref val="0"/>
          <dgm:bulletEnabled val="1"/>
        </dgm:presLayoutVars>
      </dgm:prSet>
      <dgm:spPr/>
      <dgm:t>
        <a:bodyPr/>
        <a:lstStyle/>
        <a:p>
          <a:endParaRPr lang="es-SV"/>
        </a:p>
      </dgm:t>
    </dgm:pt>
    <dgm:pt modelId="{6688C24D-F73C-4EF6-8D41-DE3074347D0D}" type="pres">
      <dgm:prSet presAssocID="{6128699F-FBCC-4441-BA98-93BDF462AA82}" presName="childComposite" presStyleCnt="0">
        <dgm:presLayoutVars>
          <dgm:chMax val="0"/>
          <dgm:chPref val="0"/>
        </dgm:presLayoutVars>
      </dgm:prSet>
      <dgm:spPr/>
    </dgm:pt>
    <dgm:pt modelId="{DECB6F6C-8C06-4FFC-9883-8D9BE6FF78C4}" type="pres">
      <dgm:prSet presAssocID="{6128699F-FBCC-4441-BA98-93BDF462AA82}" presName="Image" presStyleLbl="node1" presStyleIdx="1" presStyleCnt="5"/>
      <dgm:spPr>
        <a:blipFill rotWithShape="1">
          <a:blip xmlns:r="http://schemas.openxmlformats.org/officeDocument/2006/relationships" r:embed="rId2"/>
          <a:stretch>
            <a:fillRect/>
          </a:stretch>
        </a:blipFill>
      </dgm:spPr>
      <dgm:t>
        <a:bodyPr/>
        <a:lstStyle/>
        <a:p>
          <a:endParaRPr lang="es-SV"/>
        </a:p>
      </dgm:t>
    </dgm:pt>
    <dgm:pt modelId="{BCDDB4C8-706D-4256-8CF3-2C3E1B0F0E6E}" type="pres">
      <dgm:prSet presAssocID="{6128699F-FBCC-4441-BA98-93BDF462AA82}" presName="childText" presStyleLbl="lnNode1" presStyleIdx="1" presStyleCnt="5">
        <dgm:presLayoutVars>
          <dgm:chMax val="0"/>
          <dgm:chPref val="0"/>
          <dgm:bulletEnabled val="1"/>
        </dgm:presLayoutVars>
      </dgm:prSet>
      <dgm:spPr/>
      <dgm:t>
        <a:bodyPr/>
        <a:lstStyle/>
        <a:p>
          <a:endParaRPr lang="es-SV"/>
        </a:p>
      </dgm:t>
    </dgm:pt>
    <dgm:pt modelId="{DB3F3354-D18C-459C-BA74-D5029B52BC19}" type="pres">
      <dgm:prSet presAssocID="{EF2EB8F5-0821-48BD-A2FE-EC001DA9554F}" presName="childComposite" presStyleCnt="0">
        <dgm:presLayoutVars>
          <dgm:chMax val="0"/>
          <dgm:chPref val="0"/>
        </dgm:presLayoutVars>
      </dgm:prSet>
      <dgm:spPr/>
    </dgm:pt>
    <dgm:pt modelId="{B5C4311A-0F63-4BCD-9994-7B2AB6ECAF6A}" type="pres">
      <dgm:prSet presAssocID="{EF2EB8F5-0821-48BD-A2FE-EC001DA9554F}" presName="Image" presStyleLbl="node1" presStyleIdx="2" presStyleCnt="5"/>
      <dgm:spPr>
        <a:blipFill rotWithShape="1">
          <a:blip xmlns:r="http://schemas.openxmlformats.org/officeDocument/2006/relationships" r:embed="rId3"/>
          <a:stretch>
            <a:fillRect/>
          </a:stretch>
        </a:blipFill>
      </dgm:spPr>
      <dgm:t>
        <a:bodyPr/>
        <a:lstStyle/>
        <a:p>
          <a:endParaRPr lang="es-SV"/>
        </a:p>
      </dgm:t>
    </dgm:pt>
    <dgm:pt modelId="{64BB75E4-43C5-4CA3-8098-DA98910608AF}" type="pres">
      <dgm:prSet presAssocID="{EF2EB8F5-0821-48BD-A2FE-EC001DA9554F}" presName="childText" presStyleLbl="lnNode1" presStyleIdx="2" presStyleCnt="5">
        <dgm:presLayoutVars>
          <dgm:chMax val="0"/>
          <dgm:chPref val="0"/>
          <dgm:bulletEnabled val="1"/>
        </dgm:presLayoutVars>
      </dgm:prSet>
      <dgm:spPr/>
      <dgm:t>
        <a:bodyPr/>
        <a:lstStyle/>
        <a:p>
          <a:endParaRPr lang="es-SV"/>
        </a:p>
      </dgm:t>
    </dgm:pt>
    <dgm:pt modelId="{0F7D8C72-F6B2-4AA9-83CB-385B26C775A0}" type="pres">
      <dgm:prSet presAssocID="{56E071E7-4515-4331-A98E-771B59EBE1CE}" presName="childComposite" presStyleCnt="0">
        <dgm:presLayoutVars>
          <dgm:chMax val="0"/>
          <dgm:chPref val="0"/>
        </dgm:presLayoutVars>
      </dgm:prSet>
      <dgm:spPr/>
    </dgm:pt>
    <dgm:pt modelId="{81FAA5B7-1313-4F70-B709-A7BEA4CB2E95}" type="pres">
      <dgm:prSet presAssocID="{56E071E7-4515-4331-A98E-771B59EBE1CE}" presName="Image" presStyleLbl="node1" presStyleIdx="3" presStyleCnt="5"/>
      <dgm:spPr>
        <a:blipFill rotWithShape="1">
          <a:blip xmlns:r="http://schemas.openxmlformats.org/officeDocument/2006/relationships" r:embed="rId4"/>
          <a:stretch>
            <a:fillRect/>
          </a:stretch>
        </a:blipFill>
      </dgm:spPr>
      <dgm:t>
        <a:bodyPr/>
        <a:lstStyle/>
        <a:p>
          <a:endParaRPr lang="es-SV"/>
        </a:p>
      </dgm:t>
    </dgm:pt>
    <dgm:pt modelId="{DBEC7528-E48C-4F36-BAEC-3CABE39D8FEA}" type="pres">
      <dgm:prSet presAssocID="{56E071E7-4515-4331-A98E-771B59EBE1CE}" presName="childText" presStyleLbl="lnNode1" presStyleIdx="3" presStyleCnt="5">
        <dgm:presLayoutVars>
          <dgm:chMax val="0"/>
          <dgm:chPref val="0"/>
          <dgm:bulletEnabled val="1"/>
        </dgm:presLayoutVars>
      </dgm:prSet>
      <dgm:spPr/>
      <dgm:t>
        <a:bodyPr/>
        <a:lstStyle/>
        <a:p>
          <a:endParaRPr lang="es-SV"/>
        </a:p>
      </dgm:t>
    </dgm:pt>
    <dgm:pt modelId="{41654BBB-C9BA-4F77-B3F7-884AEF288534}" type="pres">
      <dgm:prSet presAssocID="{81544668-44FC-418F-A71C-9A0E9C61B195}" presName="childComposite" presStyleCnt="0">
        <dgm:presLayoutVars>
          <dgm:chMax val="0"/>
          <dgm:chPref val="0"/>
        </dgm:presLayoutVars>
      </dgm:prSet>
      <dgm:spPr/>
    </dgm:pt>
    <dgm:pt modelId="{F8874828-D584-461D-B4A1-EE47335904B6}" type="pres">
      <dgm:prSet presAssocID="{81544668-44FC-418F-A71C-9A0E9C61B195}" presName="Image" presStyleLbl="node1" presStyleIdx="4" presStyleCnt="5"/>
      <dgm:spPr>
        <a:blipFill rotWithShape="1">
          <a:blip xmlns:r="http://schemas.openxmlformats.org/officeDocument/2006/relationships" r:embed="rId5"/>
          <a:stretch>
            <a:fillRect/>
          </a:stretch>
        </a:blipFill>
      </dgm:spPr>
      <dgm:t>
        <a:bodyPr/>
        <a:lstStyle/>
        <a:p>
          <a:endParaRPr lang="es-SV"/>
        </a:p>
      </dgm:t>
    </dgm:pt>
    <dgm:pt modelId="{FD9EA292-338D-4615-BAC6-D6C9C9F1F2F5}" type="pres">
      <dgm:prSet presAssocID="{81544668-44FC-418F-A71C-9A0E9C61B195}" presName="childText" presStyleLbl="lnNode1" presStyleIdx="4" presStyleCnt="5">
        <dgm:presLayoutVars>
          <dgm:chMax val="0"/>
          <dgm:chPref val="0"/>
          <dgm:bulletEnabled val="1"/>
        </dgm:presLayoutVars>
      </dgm:prSet>
      <dgm:spPr/>
      <dgm:t>
        <a:bodyPr/>
        <a:lstStyle/>
        <a:p>
          <a:endParaRPr lang="es-SV"/>
        </a:p>
      </dgm:t>
    </dgm:pt>
  </dgm:ptLst>
  <dgm:cxnLst>
    <dgm:cxn modelId="{A7F1ABF2-3C3E-4A29-858E-88AD55524A6F}" type="presOf" srcId="{8565A068-F5A6-4273-ABE1-60207E51FFB1}" destId="{5F6B17F0-56BF-41BF-824D-7216F4CEF531}" srcOrd="0" destOrd="0" presId="urn:microsoft.com/office/officeart/2008/layout/PictureAccentList"/>
    <dgm:cxn modelId="{D5C4D4BC-8A9E-41CD-B36A-A651B973EFF4}" type="presOf" srcId="{81544668-44FC-418F-A71C-9A0E9C61B195}" destId="{FD9EA292-338D-4615-BAC6-D6C9C9F1F2F5}" srcOrd="0" destOrd="0" presId="urn:microsoft.com/office/officeart/2008/layout/PictureAccentList"/>
    <dgm:cxn modelId="{08C0D8AC-4519-4688-BED7-86997FE24394}" srcId="{8565A068-F5A6-4273-ABE1-60207E51FFB1}" destId="{81544668-44FC-418F-A71C-9A0E9C61B195}" srcOrd="4" destOrd="0" parTransId="{F6509538-9A44-41AD-A8C8-036744E4E094}" sibTransId="{1F51FCFF-116D-4454-AA1F-E481BCBBDE0E}"/>
    <dgm:cxn modelId="{4D122B2B-0A24-4FF0-B76B-884B018F51F5}" type="presOf" srcId="{6128699F-FBCC-4441-BA98-93BDF462AA82}" destId="{BCDDB4C8-706D-4256-8CF3-2C3E1B0F0E6E}" srcOrd="0" destOrd="0" presId="urn:microsoft.com/office/officeart/2008/layout/PictureAccentList"/>
    <dgm:cxn modelId="{7EA000A9-4661-46B2-800B-8D9E11E8D859}" type="presOf" srcId="{114729BB-0CA3-4784-973F-F9271A71144A}" destId="{D9DCCF33-C07E-4495-B66E-AA333A65C830}" srcOrd="0" destOrd="0" presId="urn:microsoft.com/office/officeart/2008/layout/PictureAccentList"/>
    <dgm:cxn modelId="{A522C8B6-9B05-4881-8662-948377E3FBBE}" srcId="{2AF1CE0E-D637-479A-B5F6-0CDED86EFA9A}" destId="{8565A068-F5A6-4273-ABE1-60207E51FFB1}" srcOrd="0" destOrd="0" parTransId="{8BE4E6AA-715E-468F-A70A-6CD65C3702F0}" sibTransId="{D8E4BE91-4973-4E3A-9293-94137F159BDF}"/>
    <dgm:cxn modelId="{6943DAA6-979A-4A5C-8E2F-EC1415F87954}" srcId="{8565A068-F5A6-4273-ABE1-60207E51FFB1}" destId="{56E071E7-4515-4331-A98E-771B59EBE1CE}" srcOrd="3" destOrd="0" parTransId="{9B292AE6-8E25-4AA5-96BA-A7D2CB4601AB}" sibTransId="{D56951FA-0B50-4D2A-8428-71CE1FDF7302}"/>
    <dgm:cxn modelId="{A45A6B9B-03A9-4E55-BE7A-1661B6CA041C}" type="presOf" srcId="{EF2EB8F5-0821-48BD-A2FE-EC001DA9554F}" destId="{64BB75E4-43C5-4CA3-8098-DA98910608AF}" srcOrd="0" destOrd="0" presId="urn:microsoft.com/office/officeart/2008/layout/PictureAccentList"/>
    <dgm:cxn modelId="{EBDE46AA-0EEF-4E36-9169-D65F6FEE4CA8}" srcId="{8565A068-F5A6-4273-ABE1-60207E51FFB1}" destId="{114729BB-0CA3-4784-973F-F9271A71144A}" srcOrd="0" destOrd="0" parTransId="{13BBD842-FC03-4093-A694-0D6549904291}" sibTransId="{46040E35-E6E4-4E5A-AF41-AD135736BCC0}"/>
    <dgm:cxn modelId="{956046A1-1DAB-4D89-9A83-C271410E5D94}" type="presOf" srcId="{2AF1CE0E-D637-479A-B5F6-0CDED86EFA9A}" destId="{F541FD06-69E8-47BC-9161-4B37524AB950}" srcOrd="0" destOrd="0" presId="urn:microsoft.com/office/officeart/2008/layout/PictureAccentList"/>
    <dgm:cxn modelId="{64565A98-3C97-4C13-A2AF-826047B9476F}" srcId="{8565A068-F5A6-4273-ABE1-60207E51FFB1}" destId="{EF2EB8F5-0821-48BD-A2FE-EC001DA9554F}" srcOrd="2" destOrd="0" parTransId="{EA18A31E-1B85-4485-B51D-5285979C0742}" sibTransId="{2365FAF2-C3E7-417E-A620-5F0F53C6F069}"/>
    <dgm:cxn modelId="{1A99709A-67A7-453F-908A-B5E008AFAC23}" type="presOf" srcId="{56E071E7-4515-4331-A98E-771B59EBE1CE}" destId="{DBEC7528-E48C-4F36-BAEC-3CABE39D8FEA}" srcOrd="0" destOrd="0" presId="urn:microsoft.com/office/officeart/2008/layout/PictureAccentList"/>
    <dgm:cxn modelId="{0D21CED2-B753-4511-9D17-C411ECE8AF40}" srcId="{8565A068-F5A6-4273-ABE1-60207E51FFB1}" destId="{6128699F-FBCC-4441-BA98-93BDF462AA82}" srcOrd="1" destOrd="0" parTransId="{01845485-6F0B-402E-ACD4-C812CAA3B3D3}" sibTransId="{CF4ACFBE-129D-48B9-A1C5-D0CAC88A991D}"/>
    <dgm:cxn modelId="{DC44D394-8025-4E88-A73A-74609462F676}" type="presParOf" srcId="{F541FD06-69E8-47BC-9161-4B37524AB950}" destId="{7A177D5F-7642-4910-8FC9-4176548539D3}" srcOrd="0" destOrd="0" presId="urn:microsoft.com/office/officeart/2008/layout/PictureAccentList"/>
    <dgm:cxn modelId="{F1CDECE9-4FD2-4416-B9EF-357E21C40D7C}" type="presParOf" srcId="{7A177D5F-7642-4910-8FC9-4176548539D3}" destId="{4618D035-9787-4161-A7DD-17C5106B814D}" srcOrd="0" destOrd="0" presId="urn:microsoft.com/office/officeart/2008/layout/PictureAccentList"/>
    <dgm:cxn modelId="{57E9ECDD-7AD6-4FE6-8414-969FF00DBC41}" type="presParOf" srcId="{4618D035-9787-4161-A7DD-17C5106B814D}" destId="{5F6B17F0-56BF-41BF-824D-7216F4CEF531}" srcOrd="0" destOrd="0" presId="urn:microsoft.com/office/officeart/2008/layout/PictureAccentList"/>
    <dgm:cxn modelId="{5548A651-2C60-4788-B190-0C37AB0DCA09}" type="presParOf" srcId="{7A177D5F-7642-4910-8FC9-4176548539D3}" destId="{C1A4F1DA-8D13-4FC8-AD8D-E3035BD9812C}" srcOrd="1" destOrd="0" presId="urn:microsoft.com/office/officeart/2008/layout/PictureAccentList"/>
    <dgm:cxn modelId="{01B2173A-A432-4D46-A09B-9037249507B4}" type="presParOf" srcId="{C1A4F1DA-8D13-4FC8-AD8D-E3035BD9812C}" destId="{06AC8EBC-45DA-4AE3-87D3-33832C125F17}" srcOrd="0" destOrd="0" presId="urn:microsoft.com/office/officeart/2008/layout/PictureAccentList"/>
    <dgm:cxn modelId="{89DBD8CA-1B44-4635-93E0-4602A2BA1F32}" type="presParOf" srcId="{06AC8EBC-45DA-4AE3-87D3-33832C125F17}" destId="{726380F5-D46E-4AF9-8E68-70E0A2D2DAE3}" srcOrd="0" destOrd="0" presId="urn:microsoft.com/office/officeart/2008/layout/PictureAccentList"/>
    <dgm:cxn modelId="{01A3A5DD-9D3A-4267-A4B2-CF7F6649BA6B}" type="presParOf" srcId="{06AC8EBC-45DA-4AE3-87D3-33832C125F17}" destId="{D9DCCF33-C07E-4495-B66E-AA333A65C830}" srcOrd="1" destOrd="0" presId="urn:microsoft.com/office/officeart/2008/layout/PictureAccentList"/>
    <dgm:cxn modelId="{6F5B2693-7EBE-402C-83FF-E13BBE1E783E}" type="presParOf" srcId="{C1A4F1DA-8D13-4FC8-AD8D-E3035BD9812C}" destId="{6688C24D-F73C-4EF6-8D41-DE3074347D0D}" srcOrd="1" destOrd="0" presId="urn:microsoft.com/office/officeart/2008/layout/PictureAccentList"/>
    <dgm:cxn modelId="{E5CEC982-C20B-47AD-A5A2-7A76E300BD06}" type="presParOf" srcId="{6688C24D-F73C-4EF6-8D41-DE3074347D0D}" destId="{DECB6F6C-8C06-4FFC-9883-8D9BE6FF78C4}" srcOrd="0" destOrd="0" presId="urn:microsoft.com/office/officeart/2008/layout/PictureAccentList"/>
    <dgm:cxn modelId="{7AD5A7C1-8F76-4FFF-9A18-52E2129BAAFF}" type="presParOf" srcId="{6688C24D-F73C-4EF6-8D41-DE3074347D0D}" destId="{BCDDB4C8-706D-4256-8CF3-2C3E1B0F0E6E}" srcOrd="1" destOrd="0" presId="urn:microsoft.com/office/officeart/2008/layout/PictureAccentList"/>
    <dgm:cxn modelId="{B14A41B5-FA82-4A41-AFFE-EC8DE166EB3C}" type="presParOf" srcId="{C1A4F1DA-8D13-4FC8-AD8D-E3035BD9812C}" destId="{DB3F3354-D18C-459C-BA74-D5029B52BC19}" srcOrd="2" destOrd="0" presId="urn:microsoft.com/office/officeart/2008/layout/PictureAccentList"/>
    <dgm:cxn modelId="{D3ACCFFC-7D0F-448D-89C4-B531FAAB1F8C}" type="presParOf" srcId="{DB3F3354-D18C-459C-BA74-D5029B52BC19}" destId="{B5C4311A-0F63-4BCD-9994-7B2AB6ECAF6A}" srcOrd="0" destOrd="0" presId="urn:microsoft.com/office/officeart/2008/layout/PictureAccentList"/>
    <dgm:cxn modelId="{4B6EAD19-68BC-4982-BD2A-174E97A2E323}" type="presParOf" srcId="{DB3F3354-D18C-459C-BA74-D5029B52BC19}" destId="{64BB75E4-43C5-4CA3-8098-DA98910608AF}" srcOrd="1" destOrd="0" presId="urn:microsoft.com/office/officeart/2008/layout/PictureAccentList"/>
    <dgm:cxn modelId="{C56BEC62-927C-4DA0-AC3B-F2F1B71CDEE7}" type="presParOf" srcId="{C1A4F1DA-8D13-4FC8-AD8D-E3035BD9812C}" destId="{0F7D8C72-F6B2-4AA9-83CB-385B26C775A0}" srcOrd="3" destOrd="0" presId="urn:microsoft.com/office/officeart/2008/layout/PictureAccentList"/>
    <dgm:cxn modelId="{0E137D36-1637-40C6-BC7F-1CD681983E24}" type="presParOf" srcId="{0F7D8C72-F6B2-4AA9-83CB-385B26C775A0}" destId="{81FAA5B7-1313-4F70-B709-A7BEA4CB2E95}" srcOrd="0" destOrd="0" presId="urn:microsoft.com/office/officeart/2008/layout/PictureAccentList"/>
    <dgm:cxn modelId="{284E989B-2439-4EDF-B917-1131BCCC4E3E}" type="presParOf" srcId="{0F7D8C72-F6B2-4AA9-83CB-385B26C775A0}" destId="{DBEC7528-E48C-4F36-BAEC-3CABE39D8FEA}" srcOrd="1" destOrd="0" presId="urn:microsoft.com/office/officeart/2008/layout/PictureAccentList"/>
    <dgm:cxn modelId="{A3914439-0D8E-4879-B590-826B28CC83AE}" type="presParOf" srcId="{C1A4F1DA-8D13-4FC8-AD8D-E3035BD9812C}" destId="{41654BBB-C9BA-4F77-B3F7-884AEF288534}" srcOrd="4" destOrd="0" presId="urn:microsoft.com/office/officeart/2008/layout/PictureAccentList"/>
    <dgm:cxn modelId="{ADADB43C-5814-4341-A4E1-00B5F42C2891}" type="presParOf" srcId="{41654BBB-C9BA-4F77-B3F7-884AEF288534}" destId="{F8874828-D584-461D-B4A1-EE47335904B6}" srcOrd="0" destOrd="0" presId="urn:microsoft.com/office/officeart/2008/layout/PictureAccentList"/>
    <dgm:cxn modelId="{081F8AA7-9E3D-4627-BB20-EFB84D8B9B03}" type="presParOf" srcId="{41654BBB-C9BA-4F77-B3F7-884AEF288534}" destId="{FD9EA292-338D-4615-BAC6-D6C9C9F1F2F5}" srcOrd="1" destOrd="0" presId="urn:microsoft.com/office/officeart/2008/layout/PictureAccent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CF561E-DA52-43BF-A3CF-03128B53971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s-SV"/>
        </a:p>
      </dgm:t>
    </dgm:pt>
    <dgm:pt modelId="{6B05D253-5B26-4BEC-A729-83FEFB00BDD0}">
      <dgm:prSet/>
      <dgm:spPr/>
      <dgm:t>
        <a:bodyPr/>
        <a:lstStyle/>
        <a:p>
          <a:pPr rtl="0"/>
          <a:r>
            <a:rPr lang="es-SV" b="1" smtClean="0"/>
            <a:t>LIMITACIONES</a:t>
          </a:r>
          <a:endParaRPr lang="es-SV"/>
        </a:p>
      </dgm:t>
    </dgm:pt>
    <dgm:pt modelId="{B1C489DC-A1F2-4491-83DC-DB0089EAF3AE}" type="parTrans" cxnId="{1DB10FAC-6141-403F-9597-2DD15A81542C}">
      <dgm:prSet/>
      <dgm:spPr/>
      <dgm:t>
        <a:bodyPr/>
        <a:lstStyle/>
        <a:p>
          <a:endParaRPr lang="es-SV"/>
        </a:p>
      </dgm:t>
    </dgm:pt>
    <dgm:pt modelId="{4EC30670-DA1F-40B3-A0DA-112B446EC9D2}" type="sibTrans" cxnId="{1DB10FAC-6141-403F-9597-2DD15A81542C}">
      <dgm:prSet/>
      <dgm:spPr/>
      <dgm:t>
        <a:bodyPr/>
        <a:lstStyle/>
        <a:p>
          <a:endParaRPr lang="es-SV"/>
        </a:p>
      </dgm:t>
    </dgm:pt>
    <dgm:pt modelId="{A0CD428F-5FDA-4D34-B571-55C9987CE27A}">
      <dgm:prSet/>
      <dgm:spPr/>
      <dgm:t>
        <a:bodyPr/>
        <a:lstStyle/>
        <a:p>
          <a:pPr rtl="0"/>
          <a:r>
            <a:rPr lang="es-SV" dirty="0" smtClean="0"/>
            <a:t>La falta de reconocimiento en el mercado tecnológico, limita el crecimiento del proyecto.</a:t>
          </a:r>
          <a:endParaRPr lang="es-SV" dirty="0"/>
        </a:p>
      </dgm:t>
    </dgm:pt>
    <dgm:pt modelId="{6C811745-602F-4B0F-99DE-789806CAB666}" type="parTrans" cxnId="{90C736E3-5A3F-4F57-85A4-D92FC919958C}">
      <dgm:prSet/>
      <dgm:spPr/>
      <dgm:t>
        <a:bodyPr/>
        <a:lstStyle/>
        <a:p>
          <a:endParaRPr lang="es-SV"/>
        </a:p>
      </dgm:t>
    </dgm:pt>
    <dgm:pt modelId="{0E8A4901-3936-45DB-A4D4-1DCC19D9D5A6}" type="sibTrans" cxnId="{90C736E3-5A3F-4F57-85A4-D92FC919958C}">
      <dgm:prSet/>
      <dgm:spPr/>
      <dgm:t>
        <a:bodyPr/>
        <a:lstStyle/>
        <a:p>
          <a:endParaRPr lang="es-SV"/>
        </a:p>
      </dgm:t>
    </dgm:pt>
    <dgm:pt modelId="{8AD78B01-7D4C-4690-BDA2-E3EFE892B7D3}">
      <dgm:prSet/>
      <dgm:spPr/>
      <dgm:t>
        <a:bodyPr/>
        <a:lstStyle/>
        <a:p>
          <a:pPr rtl="0"/>
          <a:r>
            <a:rPr lang="es-SV" dirty="0" smtClean="0"/>
            <a:t>Poco tiempo concedido para ver el funcionamiento de la farmacia debido a situación del Covid-19.</a:t>
          </a:r>
          <a:endParaRPr lang="es-SV" dirty="0"/>
        </a:p>
      </dgm:t>
    </dgm:pt>
    <dgm:pt modelId="{C0695C71-8329-41EC-B68A-68DB259F6EF9}" type="parTrans" cxnId="{7AE54628-908E-4479-B266-919DE3810305}">
      <dgm:prSet/>
      <dgm:spPr/>
      <dgm:t>
        <a:bodyPr/>
        <a:lstStyle/>
        <a:p>
          <a:endParaRPr lang="es-SV"/>
        </a:p>
      </dgm:t>
    </dgm:pt>
    <dgm:pt modelId="{CB6666BA-5362-4911-B274-2635D23B30EE}" type="sibTrans" cxnId="{7AE54628-908E-4479-B266-919DE3810305}">
      <dgm:prSet/>
      <dgm:spPr/>
      <dgm:t>
        <a:bodyPr/>
        <a:lstStyle/>
        <a:p>
          <a:endParaRPr lang="es-SV"/>
        </a:p>
      </dgm:t>
    </dgm:pt>
    <dgm:pt modelId="{46AFF7EE-98FC-443C-B11A-E4206D457995}">
      <dgm:prSet/>
      <dgm:spPr/>
      <dgm:t>
        <a:bodyPr/>
        <a:lstStyle/>
        <a:p>
          <a:pPr rtl="0"/>
          <a:r>
            <a:rPr lang="es-SV" smtClean="0"/>
            <a:t>El usuario administrador debe llenar correctamente los formularios necesarios para el buen funcionamiento del sistema.</a:t>
          </a:r>
          <a:endParaRPr lang="es-SV"/>
        </a:p>
      </dgm:t>
    </dgm:pt>
    <dgm:pt modelId="{95115B33-65FF-4F2F-8C3D-61970A1ECF36}" type="parTrans" cxnId="{3492D943-19B9-4AB9-9B56-E12C42491E30}">
      <dgm:prSet/>
      <dgm:spPr/>
      <dgm:t>
        <a:bodyPr/>
        <a:lstStyle/>
        <a:p>
          <a:endParaRPr lang="es-SV"/>
        </a:p>
      </dgm:t>
    </dgm:pt>
    <dgm:pt modelId="{0B9DFE27-4B75-4A74-963D-16DB8B7C3D7E}" type="sibTrans" cxnId="{3492D943-19B9-4AB9-9B56-E12C42491E30}">
      <dgm:prSet/>
      <dgm:spPr/>
      <dgm:t>
        <a:bodyPr/>
        <a:lstStyle/>
        <a:p>
          <a:endParaRPr lang="es-SV"/>
        </a:p>
      </dgm:t>
    </dgm:pt>
    <dgm:pt modelId="{8039B57B-6CCC-4502-B779-6ABC03AFFA5B}">
      <dgm:prSet/>
      <dgm:spPr/>
      <dgm:t>
        <a:bodyPr/>
        <a:lstStyle/>
        <a:p>
          <a:pPr rtl="0"/>
          <a:r>
            <a:rPr lang="es-SV" smtClean="0"/>
            <a:t>El sistema solo será accesible dentro de la farmacia Buena Salud.</a:t>
          </a:r>
          <a:endParaRPr lang="es-SV"/>
        </a:p>
      </dgm:t>
    </dgm:pt>
    <dgm:pt modelId="{CF7FBD54-3C37-4EDC-B666-0603A041A128}" type="parTrans" cxnId="{BFD2FE07-BD22-4505-BB0E-2BCBA23C3BCD}">
      <dgm:prSet/>
      <dgm:spPr/>
      <dgm:t>
        <a:bodyPr/>
        <a:lstStyle/>
        <a:p>
          <a:endParaRPr lang="es-SV"/>
        </a:p>
      </dgm:t>
    </dgm:pt>
    <dgm:pt modelId="{029DFD81-FCE9-45D9-AF8E-B915B843B215}" type="sibTrans" cxnId="{BFD2FE07-BD22-4505-BB0E-2BCBA23C3BCD}">
      <dgm:prSet/>
      <dgm:spPr/>
      <dgm:t>
        <a:bodyPr/>
        <a:lstStyle/>
        <a:p>
          <a:endParaRPr lang="es-SV"/>
        </a:p>
      </dgm:t>
    </dgm:pt>
    <dgm:pt modelId="{A205BE72-2ACB-4E54-8DB7-49773B4ED8AB}">
      <dgm:prSet/>
      <dgm:spPr/>
      <dgm:t>
        <a:bodyPr/>
        <a:lstStyle/>
        <a:p>
          <a:pPr rtl="0"/>
          <a:r>
            <a:rPr lang="es-SV" dirty="0" smtClean="0"/>
            <a:t>El sistema funcionará solo con conexión a internet continua, de lo contrario se cerrara automáticamente y el usuario deberá iniciar sesión nuevamente. </a:t>
          </a:r>
          <a:endParaRPr lang="es-SV" dirty="0"/>
        </a:p>
      </dgm:t>
    </dgm:pt>
    <dgm:pt modelId="{4726ACE3-452C-444F-8E9C-D9764A222640}" type="parTrans" cxnId="{04B495B4-7FFE-4863-8BD0-F2721F79AC73}">
      <dgm:prSet/>
      <dgm:spPr/>
      <dgm:t>
        <a:bodyPr/>
        <a:lstStyle/>
        <a:p>
          <a:endParaRPr lang="es-SV"/>
        </a:p>
      </dgm:t>
    </dgm:pt>
    <dgm:pt modelId="{1282160C-E8F1-4ACF-A415-2F5253750101}" type="sibTrans" cxnId="{04B495B4-7FFE-4863-8BD0-F2721F79AC73}">
      <dgm:prSet/>
      <dgm:spPr/>
      <dgm:t>
        <a:bodyPr/>
        <a:lstStyle/>
        <a:p>
          <a:endParaRPr lang="es-SV"/>
        </a:p>
      </dgm:t>
    </dgm:pt>
    <dgm:pt modelId="{ACBE9620-8131-4637-A439-DAADC6C59178}" type="pres">
      <dgm:prSet presAssocID="{ADCF561E-DA52-43BF-A3CF-03128B539713}" presName="linear" presStyleCnt="0">
        <dgm:presLayoutVars>
          <dgm:dir/>
          <dgm:animLvl val="lvl"/>
          <dgm:resizeHandles val="exact"/>
        </dgm:presLayoutVars>
      </dgm:prSet>
      <dgm:spPr/>
      <dgm:t>
        <a:bodyPr/>
        <a:lstStyle/>
        <a:p>
          <a:endParaRPr lang="es-SV"/>
        </a:p>
      </dgm:t>
    </dgm:pt>
    <dgm:pt modelId="{81F6FAFA-8019-4355-8A5D-F245A7354D60}" type="pres">
      <dgm:prSet presAssocID="{6B05D253-5B26-4BEC-A729-83FEFB00BDD0}" presName="parentLin" presStyleCnt="0"/>
      <dgm:spPr/>
    </dgm:pt>
    <dgm:pt modelId="{E3A6376B-9BFD-4E96-9BBC-80D4DC505398}" type="pres">
      <dgm:prSet presAssocID="{6B05D253-5B26-4BEC-A729-83FEFB00BDD0}" presName="parentLeftMargin" presStyleLbl="node1" presStyleIdx="0" presStyleCnt="1"/>
      <dgm:spPr/>
      <dgm:t>
        <a:bodyPr/>
        <a:lstStyle/>
        <a:p>
          <a:endParaRPr lang="es-SV"/>
        </a:p>
      </dgm:t>
    </dgm:pt>
    <dgm:pt modelId="{6B3A7D09-0F31-4B89-9B13-144918426633}" type="pres">
      <dgm:prSet presAssocID="{6B05D253-5B26-4BEC-A729-83FEFB00BDD0}" presName="parentText" presStyleLbl="node1" presStyleIdx="0" presStyleCnt="1">
        <dgm:presLayoutVars>
          <dgm:chMax val="0"/>
          <dgm:bulletEnabled val="1"/>
        </dgm:presLayoutVars>
      </dgm:prSet>
      <dgm:spPr/>
      <dgm:t>
        <a:bodyPr/>
        <a:lstStyle/>
        <a:p>
          <a:endParaRPr lang="es-SV"/>
        </a:p>
      </dgm:t>
    </dgm:pt>
    <dgm:pt modelId="{F2F1FFAA-C762-4629-A957-965012E724EC}" type="pres">
      <dgm:prSet presAssocID="{6B05D253-5B26-4BEC-A729-83FEFB00BDD0}" presName="negativeSpace" presStyleCnt="0"/>
      <dgm:spPr/>
    </dgm:pt>
    <dgm:pt modelId="{DC148A91-23D1-4673-8639-5922F383C63B}" type="pres">
      <dgm:prSet presAssocID="{6B05D253-5B26-4BEC-A729-83FEFB00BDD0}" presName="childText" presStyleLbl="conFgAcc1" presStyleIdx="0" presStyleCnt="1" custScaleY="92887" custLinFactNeighborY="11260">
        <dgm:presLayoutVars>
          <dgm:bulletEnabled val="1"/>
        </dgm:presLayoutVars>
      </dgm:prSet>
      <dgm:spPr/>
      <dgm:t>
        <a:bodyPr/>
        <a:lstStyle/>
        <a:p>
          <a:endParaRPr lang="es-SV"/>
        </a:p>
      </dgm:t>
    </dgm:pt>
  </dgm:ptLst>
  <dgm:cxnLst>
    <dgm:cxn modelId="{C285A917-673D-4AAF-BC61-D9D4C8F070AA}" type="presOf" srcId="{A0CD428F-5FDA-4D34-B571-55C9987CE27A}" destId="{DC148A91-23D1-4673-8639-5922F383C63B}" srcOrd="0" destOrd="0" presId="urn:microsoft.com/office/officeart/2005/8/layout/list1"/>
    <dgm:cxn modelId="{4D0B8460-6546-42D9-8AF4-275C12DA2D6F}" type="presOf" srcId="{8AD78B01-7D4C-4690-BDA2-E3EFE892B7D3}" destId="{DC148A91-23D1-4673-8639-5922F383C63B}" srcOrd="0" destOrd="1" presId="urn:microsoft.com/office/officeart/2005/8/layout/list1"/>
    <dgm:cxn modelId="{BFD2FE07-BD22-4505-BB0E-2BCBA23C3BCD}" srcId="{6B05D253-5B26-4BEC-A729-83FEFB00BDD0}" destId="{8039B57B-6CCC-4502-B779-6ABC03AFFA5B}" srcOrd="3" destOrd="0" parTransId="{CF7FBD54-3C37-4EDC-B666-0603A041A128}" sibTransId="{029DFD81-FCE9-45D9-AF8E-B915B843B215}"/>
    <dgm:cxn modelId="{2F949001-16A9-4A4A-B0CF-7C06176806CA}" type="presOf" srcId="{8039B57B-6CCC-4502-B779-6ABC03AFFA5B}" destId="{DC148A91-23D1-4673-8639-5922F383C63B}" srcOrd="0" destOrd="3" presId="urn:microsoft.com/office/officeart/2005/8/layout/list1"/>
    <dgm:cxn modelId="{01E9E91C-5E79-4F8C-BF41-954038C86346}" type="presOf" srcId="{6B05D253-5B26-4BEC-A729-83FEFB00BDD0}" destId="{E3A6376B-9BFD-4E96-9BBC-80D4DC505398}" srcOrd="0" destOrd="0" presId="urn:microsoft.com/office/officeart/2005/8/layout/list1"/>
    <dgm:cxn modelId="{90C736E3-5A3F-4F57-85A4-D92FC919958C}" srcId="{6B05D253-5B26-4BEC-A729-83FEFB00BDD0}" destId="{A0CD428F-5FDA-4D34-B571-55C9987CE27A}" srcOrd="0" destOrd="0" parTransId="{6C811745-602F-4B0F-99DE-789806CAB666}" sibTransId="{0E8A4901-3936-45DB-A4D4-1DCC19D9D5A6}"/>
    <dgm:cxn modelId="{04B495B4-7FFE-4863-8BD0-F2721F79AC73}" srcId="{6B05D253-5B26-4BEC-A729-83FEFB00BDD0}" destId="{A205BE72-2ACB-4E54-8DB7-49773B4ED8AB}" srcOrd="4" destOrd="0" parTransId="{4726ACE3-452C-444F-8E9C-D9764A222640}" sibTransId="{1282160C-E8F1-4ACF-A415-2F5253750101}"/>
    <dgm:cxn modelId="{AEF923AC-8EE3-4796-9DE3-D52A4AADD957}" type="presOf" srcId="{6B05D253-5B26-4BEC-A729-83FEFB00BDD0}" destId="{6B3A7D09-0F31-4B89-9B13-144918426633}" srcOrd="1" destOrd="0" presId="urn:microsoft.com/office/officeart/2005/8/layout/list1"/>
    <dgm:cxn modelId="{3492D943-19B9-4AB9-9B56-E12C42491E30}" srcId="{6B05D253-5B26-4BEC-A729-83FEFB00BDD0}" destId="{46AFF7EE-98FC-443C-B11A-E4206D457995}" srcOrd="2" destOrd="0" parTransId="{95115B33-65FF-4F2F-8C3D-61970A1ECF36}" sibTransId="{0B9DFE27-4B75-4A74-963D-16DB8B7C3D7E}"/>
    <dgm:cxn modelId="{7AE54628-908E-4479-B266-919DE3810305}" srcId="{6B05D253-5B26-4BEC-A729-83FEFB00BDD0}" destId="{8AD78B01-7D4C-4690-BDA2-E3EFE892B7D3}" srcOrd="1" destOrd="0" parTransId="{C0695C71-8329-41EC-B68A-68DB259F6EF9}" sibTransId="{CB6666BA-5362-4911-B274-2635D23B30EE}"/>
    <dgm:cxn modelId="{0CE67A44-2C78-48B4-B5AF-AB569F261C95}" type="presOf" srcId="{ADCF561E-DA52-43BF-A3CF-03128B539713}" destId="{ACBE9620-8131-4637-A439-DAADC6C59178}" srcOrd="0" destOrd="0" presId="urn:microsoft.com/office/officeart/2005/8/layout/list1"/>
    <dgm:cxn modelId="{EF1DB9E8-7BF1-42BB-97D1-AAE6EF9AA287}" type="presOf" srcId="{A205BE72-2ACB-4E54-8DB7-49773B4ED8AB}" destId="{DC148A91-23D1-4673-8639-5922F383C63B}" srcOrd="0" destOrd="4" presId="urn:microsoft.com/office/officeart/2005/8/layout/list1"/>
    <dgm:cxn modelId="{09EE43EB-ACFA-4E22-97E0-BB1E2C7E0878}" type="presOf" srcId="{46AFF7EE-98FC-443C-B11A-E4206D457995}" destId="{DC148A91-23D1-4673-8639-5922F383C63B}" srcOrd="0" destOrd="2" presId="urn:microsoft.com/office/officeart/2005/8/layout/list1"/>
    <dgm:cxn modelId="{1DB10FAC-6141-403F-9597-2DD15A81542C}" srcId="{ADCF561E-DA52-43BF-A3CF-03128B539713}" destId="{6B05D253-5B26-4BEC-A729-83FEFB00BDD0}" srcOrd="0" destOrd="0" parTransId="{B1C489DC-A1F2-4491-83DC-DB0089EAF3AE}" sibTransId="{4EC30670-DA1F-40B3-A0DA-112B446EC9D2}"/>
    <dgm:cxn modelId="{AE54DB41-6CAC-4C77-BEB3-A805FE05AA8D}" type="presParOf" srcId="{ACBE9620-8131-4637-A439-DAADC6C59178}" destId="{81F6FAFA-8019-4355-8A5D-F245A7354D60}" srcOrd="0" destOrd="0" presId="urn:microsoft.com/office/officeart/2005/8/layout/list1"/>
    <dgm:cxn modelId="{DE6E66FD-905E-4808-898E-F43B26C9B305}" type="presParOf" srcId="{81F6FAFA-8019-4355-8A5D-F245A7354D60}" destId="{E3A6376B-9BFD-4E96-9BBC-80D4DC505398}" srcOrd="0" destOrd="0" presId="urn:microsoft.com/office/officeart/2005/8/layout/list1"/>
    <dgm:cxn modelId="{48A07028-6712-4CB3-90FF-C617AFC343CC}" type="presParOf" srcId="{81F6FAFA-8019-4355-8A5D-F245A7354D60}" destId="{6B3A7D09-0F31-4B89-9B13-144918426633}" srcOrd="1" destOrd="0" presId="urn:microsoft.com/office/officeart/2005/8/layout/list1"/>
    <dgm:cxn modelId="{3B4F06E5-6E37-4E3E-A957-9B4FC8A7FBB4}" type="presParOf" srcId="{ACBE9620-8131-4637-A439-DAADC6C59178}" destId="{F2F1FFAA-C762-4629-A957-965012E724EC}" srcOrd="1" destOrd="0" presId="urn:microsoft.com/office/officeart/2005/8/layout/list1"/>
    <dgm:cxn modelId="{1A9B0813-0ABA-4D28-BC2D-5D0861404E7B}" type="presParOf" srcId="{ACBE9620-8131-4637-A439-DAADC6C59178}" destId="{DC148A91-23D1-4673-8639-5922F383C63B}" srcOrd="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D69213-5263-4B5F-A23F-0DE7DC66ECD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s-SV"/>
        </a:p>
      </dgm:t>
    </dgm:pt>
    <dgm:pt modelId="{903D719E-CD3D-4F4D-B405-D8DCCFE03749}">
      <dgm:prSet/>
      <dgm:spPr/>
      <dgm:t>
        <a:bodyPr/>
        <a:lstStyle/>
        <a:p>
          <a:pPr rtl="0"/>
          <a:r>
            <a:rPr lang="es-SV" b="1" smtClean="0"/>
            <a:t>CONCLUSIONES</a:t>
          </a:r>
          <a:endParaRPr lang="es-SV"/>
        </a:p>
      </dgm:t>
    </dgm:pt>
    <dgm:pt modelId="{E4EFA24D-FBFE-4DE0-A7C3-A3FD65A39A95}" type="parTrans" cxnId="{CDFB177F-92A4-4983-9FBF-343C7CE63243}">
      <dgm:prSet/>
      <dgm:spPr/>
      <dgm:t>
        <a:bodyPr/>
        <a:lstStyle/>
        <a:p>
          <a:endParaRPr lang="es-SV"/>
        </a:p>
      </dgm:t>
    </dgm:pt>
    <dgm:pt modelId="{F0510B36-0798-4465-9822-93989DC08B55}" type="sibTrans" cxnId="{CDFB177F-92A4-4983-9FBF-343C7CE63243}">
      <dgm:prSet/>
      <dgm:spPr/>
      <dgm:t>
        <a:bodyPr/>
        <a:lstStyle/>
        <a:p>
          <a:endParaRPr lang="es-SV"/>
        </a:p>
      </dgm:t>
    </dgm:pt>
    <dgm:pt modelId="{8DB0B8E4-6E4E-44B9-AFD2-C293E9821BC8}">
      <dgm:prSet/>
      <dgm:spPr/>
      <dgm:t>
        <a:bodyPr/>
        <a:lstStyle/>
        <a:p>
          <a:pPr algn="just" rtl="0"/>
          <a:r>
            <a:rPr lang="es-SV" dirty="0" smtClean="0"/>
            <a:t>El avance de las tecnologías de información y la necesidad de ser competitivos en el mercado han hecho que las empresas opten por dejar de lado los pensamientos antiguos y se innoven usando nuevos productos tecnológicos que ayuden a resolver los diversos problemas y que cubran satisfactoriamente sus necesidades</a:t>
          </a:r>
          <a:endParaRPr lang="es-SV" dirty="0"/>
        </a:p>
      </dgm:t>
    </dgm:pt>
    <dgm:pt modelId="{09BECB30-2579-45F6-BFAE-DBA62EA621F7}" type="parTrans" cxnId="{00B6616A-C6CE-43B9-8D71-EEF0B9FB8383}">
      <dgm:prSet/>
      <dgm:spPr/>
      <dgm:t>
        <a:bodyPr/>
        <a:lstStyle/>
        <a:p>
          <a:endParaRPr lang="es-SV"/>
        </a:p>
      </dgm:t>
    </dgm:pt>
    <dgm:pt modelId="{7E96964B-4DC8-45EE-B31E-962C18DA1BF9}" type="sibTrans" cxnId="{00B6616A-C6CE-43B9-8D71-EEF0B9FB8383}">
      <dgm:prSet/>
      <dgm:spPr/>
      <dgm:t>
        <a:bodyPr/>
        <a:lstStyle/>
        <a:p>
          <a:endParaRPr lang="es-SV"/>
        </a:p>
      </dgm:t>
    </dgm:pt>
    <dgm:pt modelId="{BDF1FBD6-75FE-4128-93BB-A49AD59F0ABA}">
      <dgm:prSet/>
      <dgm:spPr/>
      <dgm:t>
        <a:bodyPr/>
        <a:lstStyle/>
        <a:p>
          <a:pPr algn="just" rtl="0"/>
          <a:r>
            <a:rPr lang="es-SV" dirty="0" smtClean="0"/>
            <a:t>Esto hace los que empresas de cualquier categoría se inclinen cada vez más hacia herramientas informáticas, hechas específicamente a la medida de sus necesidades; desencadenando muchas oportunidades para las empresas, asociaciones, programadores independientes y estudiantes que se desempeñan en el área de la computación.</a:t>
          </a:r>
          <a:endParaRPr lang="es-SV" dirty="0"/>
        </a:p>
      </dgm:t>
    </dgm:pt>
    <dgm:pt modelId="{57E9B237-CD0B-489F-A999-9C813DA94612}" type="parTrans" cxnId="{AFBAD391-DB55-4AEA-AE76-E29FAC48970A}">
      <dgm:prSet/>
      <dgm:spPr/>
      <dgm:t>
        <a:bodyPr/>
        <a:lstStyle/>
        <a:p>
          <a:endParaRPr lang="es-SV"/>
        </a:p>
      </dgm:t>
    </dgm:pt>
    <dgm:pt modelId="{B7C8A2F6-B52C-4A67-A4BC-12F11B4D4BF3}" type="sibTrans" cxnId="{AFBAD391-DB55-4AEA-AE76-E29FAC48970A}">
      <dgm:prSet/>
      <dgm:spPr/>
      <dgm:t>
        <a:bodyPr/>
        <a:lstStyle/>
        <a:p>
          <a:endParaRPr lang="es-SV"/>
        </a:p>
      </dgm:t>
    </dgm:pt>
    <dgm:pt modelId="{D2DF1D86-42BC-4E1A-A31A-2A696230D26D}">
      <dgm:prSet/>
      <dgm:spPr/>
      <dgm:t>
        <a:bodyPr/>
        <a:lstStyle/>
        <a:p>
          <a:pPr algn="just" rtl="0"/>
          <a:r>
            <a:rPr lang="es-SV" dirty="0" smtClean="0"/>
            <a:t>Es por eso que la idea de crear un sistema de información para una farmacia, representa una oportunidad para obtener mayor experiencia y conocimientos en el trabajo con bases de datos en MYSQL y creación de aplicaciones web con PHP.</a:t>
          </a:r>
          <a:endParaRPr lang="es-SV" dirty="0"/>
        </a:p>
      </dgm:t>
    </dgm:pt>
    <dgm:pt modelId="{728DC6A8-EC49-4E89-9D30-4C5A471F46AA}" type="parTrans" cxnId="{C00B9D33-958B-4607-BE08-CB571F043FC1}">
      <dgm:prSet/>
      <dgm:spPr/>
      <dgm:t>
        <a:bodyPr/>
        <a:lstStyle/>
        <a:p>
          <a:endParaRPr lang="es-SV"/>
        </a:p>
      </dgm:t>
    </dgm:pt>
    <dgm:pt modelId="{D36D4BFE-466F-409A-BD21-086F4C675B33}" type="sibTrans" cxnId="{C00B9D33-958B-4607-BE08-CB571F043FC1}">
      <dgm:prSet/>
      <dgm:spPr/>
      <dgm:t>
        <a:bodyPr/>
        <a:lstStyle/>
        <a:p>
          <a:endParaRPr lang="es-SV"/>
        </a:p>
      </dgm:t>
    </dgm:pt>
    <dgm:pt modelId="{6338F75B-F45C-4609-96E4-1A4225173104}" type="pres">
      <dgm:prSet presAssocID="{0AD69213-5263-4B5F-A23F-0DE7DC66ECDF}" presName="linear" presStyleCnt="0">
        <dgm:presLayoutVars>
          <dgm:animLvl val="lvl"/>
          <dgm:resizeHandles val="exact"/>
        </dgm:presLayoutVars>
      </dgm:prSet>
      <dgm:spPr/>
      <dgm:t>
        <a:bodyPr/>
        <a:lstStyle/>
        <a:p>
          <a:endParaRPr lang="es-SV"/>
        </a:p>
      </dgm:t>
    </dgm:pt>
    <dgm:pt modelId="{50262DE2-4169-43FA-9259-002E4B91FBF7}" type="pres">
      <dgm:prSet presAssocID="{903D719E-CD3D-4F4D-B405-D8DCCFE03749}" presName="parentText" presStyleLbl="node1" presStyleIdx="0" presStyleCnt="1" custScaleX="73302" custLinFactNeighborX="-2299">
        <dgm:presLayoutVars>
          <dgm:chMax val="0"/>
          <dgm:bulletEnabled val="1"/>
        </dgm:presLayoutVars>
      </dgm:prSet>
      <dgm:spPr/>
      <dgm:t>
        <a:bodyPr/>
        <a:lstStyle/>
        <a:p>
          <a:endParaRPr lang="es-SV"/>
        </a:p>
      </dgm:t>
    </dgm:pt>
    <dgm:pt modelId="{F053AB64-54E9-492A-86E4-65B351E1AD93}" type="pres">
      <dgm:prSet presAssocID="{903D719E-CD3D-4F4D-B405-D8DCCFE03749}" presName="childText" presStyleLbl="revTx" presStyleIdx="0" presStyleCnt="1">
        <dgm:presLayoutVars>
          <dgm:bulletEnabled val="1"/>
        </dgm:presLayoutVars>
      </dgm:prSet>
      <dgm:spPr/>
      <dgm:t>
        <a:bodyPr/>
        <a:lstStyle/>
        <a:p>
          <a:endParaRPr lang="es-SV"/>
        </a:p>
      </dgm:t>
    </dgm:pt>
  </dgm:ptLst>
  <dgm:cxnLst>
    <dgm:cxn modelId="{173A3CA3-2BD9-4F92-BBF2-D44AAC41F847}" type="presOf" srcId="{D2DF1D86-42BC-4E1A-A31A-2A696230D26D}" destId="{F053AB64-54E9-492A-86E4-65B351E1AD93}" srcOrd="0" destOrd="2" presId="urn:microsoft.com/office/officeart/2005/8/layout/vList2"/>
    <dgm:cxn modelId="{CDFB177F-92A4-4983-9FBF-343C7CE63243}" srcId="{0AD69213-5263-4B5F-A23F-0DE7DC66ECDF}" destId="{903D719E-CD3D-4F4D-B405-D8DCCFE03749}" srcOrd="0" destOrd="0" parTransId="{E4EFA24D-FBFE-4DE0-A7C3-A3FD65A39A95}" sibTransId="{F0510B36-0798-4465-9822-93989DC08B55}"/>
    <dgm:cxn modelId="{83588FA7-D62C-48C6-A300-B053F5FE83CE}" type="presOf" srcId="{0AD69213-5263-4B5F-A23F-0DE7DC66ECDF}" destId="{6338F75B-F45C-4609-96E4-1A4225173104}" srcOrd="0" destOrd="0" presId="urn:microsoft.com/office/officeart/2005/8/layout/vList2"/>
    <dgm:cxn modelId="{8E15C7A5-468D-40ED-B7CD-2BA34AB9F30B}" type="presOf" srcId="{BDF1FBD6-75FE-4128-93BB-A49AD59F0ABA}" destId="{F053AB64-54E9-492A-86E4-65B351E1AD93}" srcOrd="0" destOrd="1" presId="urn:microsoft.com/office/officeart/2005/8/layout/vList2"/>
    <dgm:cxn modelId="{C00B9D33-958B-4607-BE08-CB571F043FC1}" srcId="{903D719E-CD3D-4F4D-B405-D8DCCFE03749}" destId="{D2DF1D86-42BC-4E1A-A31A-2A696230D26D}" srcOrd="2" destOrd="0" parTransId="{728DC6A8-EC49-4E89-9D30-4C5A471F46AA}" sibTransId="{D36D4BFE-466F-409A-BD21-086F4C675B33}"/>
    <dgm:cxn modelId="{AFBAD391-DB55-4AEA-AE76-E29FAC48970A}" srcId="{903D719E-CD3D-4F4D-B405-D8DCCFE03749}" destId="{BDF1FBD6-75FE-4128-93BB-A49AD59F0ABA}" srcOrd="1" destOrd="0" parTransId="{57E9B237-CD0B-489F-A999-9C813DA94612}" sibTransId="{B7C8A2F6-B52C-4A67-A4BC-12F11B4D4BF3}"/>
    <dgm:cxn modelId="{42B201E5-94C0-4C69-901E-8571986436E9}" type="presOf" srcId="{903D719E-CD3D-4F4D-B405-D8DCCFE03749}" destId="{50262DE2-4169-43FA-9259-002E4B91FBF7}" srcOrd="0" destOrd="0" presId="urn:microsoft.com/office/officeart/2005/8/layout/vList2"/>
    <dgm:cxn modelId="{F3FEE0C6-3120-4A6E-B9B1-04FFDD3E0D9A}" type="presOf" srcId="{8DB0B8E4-6E4E-44B9-AFD2-C293E9821BC8}" destId="{F053AB64-54E9-492A-86E4-65B351E1AD93}" srcOrd="0" destOrd="0" presId="urn:microsoft.com/office/officeart/2005/8/layout/vList2"/>
    <dgm:cxn modelId="{00B6616A-C6CE-43B9-8D71-EEF0B9FB8383}" srcId="{903D719E-CD3D-4F4D-B405-D8DCCFE03749}" destId="{8DB0B8E4-6E4E-44B9-AFD2-C293E9821BC8}" srcOrd="0" destOrd="0" parTransId="{09BECB30-2579-45F6-BFAE-DBA62EA621F7}" sibTransId="{7E96964B-4DC8-45EE-B31E-962C18DA1BF9}"/>
    <dgm:cxn modelId="{3AB8DE99-4348-43B8-B7FA-7E59E84AF254}" type="presParOf" srcId="{6338F75B-F45C-4609-96E4-1A4225173104}" destId="{50262DE2-4169-43FA-9259-002E4B91FBF7}" srcOrd="0" destOrd="0" presId="urn:microsoft.com/office/officeart/2005/8/layout/vList2"/>
    <dgm:cxn modelId="{18BFE293-AD76-4E0E-8B0C-779C5521C1F4}" type="presParOf" srcId="{6338F75B-F45C-4609-96E4-1A4225173104}" destId="{F053AB64-54E9-492A-86E4-65B351E1AD93}" srcOrd="1"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6CBF7D6-46DD-42FD-B571-2E9440C05A3C}"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s-SV"/>
        </a:p>
      </dgm:t>
    </dgm:pt>
    <dgm:pt modelId="{EF8E9F4E-81CE-42C9-BB74-3C8AC6ED4818}">
      <dgm:prSet/>
      <dgm:spPr/>
      <dgm:t>
        <a:bodyPr/>
        <a:lstStyle/>
        <a:p>
          <a:pPr rtl="0"/>
          <a:r>
            <a:rPr lang="es-SV" b="1" smtClean="0"/>
            <a:t>CONCLUSIONES</a:t>
          </a:r>
          <a:endParaRPr lang="es-SV"/>
        </a:p>
      </dgm:t>
    </dgm:pt>
    <dgm:pt modelId="{9B1DE282-7087-4491-A1BE-94A170108C9A}" type="parTrans" cxnId="{23355910-4194-4CA2-8850-17631F07C3A5}">
      <dgm:prSet/>
      <dgm:spPr/>
      <dgm:t>
        <a:bodyPr/>
        <a:lstStyle/>
        <a:p>
          <a:endParaRPr lang="es-SV"/>
        </a:p>
      </dgm:t>
    </dgm:pt>
    <dgm:pt modelId="{E20959C9-821B-414C-8DE3-66A09FC5DD1C}" type="sibTrans" cxnId="{23355910-4194-4CA2-8850-17631F07C3A5}">
      <dgm:prSet/>
      <dgm:spPr/>
      <dgm:t>
        <a:bodyPr/>
        <a:lstStyle/>
        <a:p>
          <a:endParaRPr lang="es-SV"/>
        </a:p>
      </dgm:t>
    </dgm:pt>
    <dgm:pt modelId="{BF7BE87B-CF56-464C-9521-C5C338DC82B5}">
      <dgm:prSet/>
      <dgm:spPr/>
      <dgm:t>
        <a:bodyPr/>
        <a:lstStyle/>
        <a:p>
          <a:pPr algn="just" rtl="0"/>
          <a:r>
            <a:rPr lang="es-SV" dirty="0" smtClean="0"/>
            <a:t>Se ha comprobado que los problemas planteados en la situación problemática en cuanto al manejo del inventario de los productos farmacéuticos tienen gran incidencia, en la calidad de atención que se brinda a los pacientes ya que estos repercuten en las diferentes gestiones administrativas en la farmacia; por lo tanto se considera de suma importancia que se tomen las medidas pertinentes para emigrar de un sistema manual a uno mecanizado.</a:t>
          </a:r>
          <a:endParaRPr lang="es-SV" dirty="0"/>
        </a:p>
      </dgm:t>
    </dgm:pt>
    <dgm:pt modelId="{E3849F40-10B7-421D-8E86-DD644D9353CA}" type="parTrans" cxnId="{3F7E48AF-EAAA-4B2D-9F09-0B8670A327D8}">
      <dgm:prSet/>
      <dgm:spPr/>
      <dgm:t>
        <a:bodyPr/>
        <a:lstStyle/>
        <a:p>
          <a:endParaRPr lang="es-SV"/>
        </a:p>
      </dgm:t>
    </dgm:pt>
    <dgm:pt modelId="{B2CF4059-0C82-4618-9CA2-CD8080017E02}" type="sibTrans" cxnId="{3F7E48AF-EAAA-4B2D-9F09-0B8670A327D8}">
      <dgm:prSet/>
      <dgm:spPr/>
      <dgm:t>
        <a:bodyPr/>
        <a:lstStyle/>
        <a:p>
          <a:endParaRPr lang="es-SV"/>
        </a:p>
      </dgm:t>
    </dgm:pt>
    <dgm:pt modelId="{7B994AAF-639D-45DF-9DD6-3A217A6FA4E6}">
      <dgm:prSet/>
      <dgm:spPr/>
      <dgm:t>
        <a:bodyPr/>
        <a:lstStyle/>
        <a:p>
          <a:pPr algn="just" rtl="0"/>
          <a:r>
            <a:rPr lang="es-SV" dirty="0" smtClean="0"/>
            <a:t>Se constató el interés por parte de los involucrados en mejorar los procesos actuales, mediante el uso de computadoras que agilicen sus tareas.</a:t>
          </a:r>
          <a:endParaRPr lang="es-SV" dirty="0"/>
        </a:p>
      </dgm:t>
    </dgm:pt>
    <dgm:pt modelId="{1958860D-608A-4B87-84DC-60F86942CF2D}" type="parTrans" cxnId="{3B1B77BA-40A5-4CF5-9A4E-AA446731B033}">
      <dgm:prSet/>
      <dgm:spPr/>
      <dgm:t>
        <a:bodyPr/>
        <a:lstStyle/>
        <a:p>
          <a:endParaRPr lang="es-SV"/>
        </a:p>
      </dgm:t>
    </dgm:pt>
    <dgm:pt modelId="{41542D89-AA3D-43A6-9B39-57EFDF076F64}" type="sibTrans" cxnId="{3B1B77BA-40A5-4CF5-9A4E-AA446731B033}">
      <dgm:prSet/>
      <dgm:spPr/>
      <dgm:t>
        <a:bodyPr/>
        <a:lstStyle/>
        <a:p>
          <a:endParaRPr lang="es-SV"/>
        </a:p>
      </dgm:t>
    </dgm:pt>
    <dgm:pt modelId="{9B6D1EEE-E7C9-4741-B7DB-4DFAEAD5F2E6}">
      <dgm:prSet/>
      <dgm:spPr/>
      <dgm:t>
        <a:bodyPr/>
        <a:lstStyle/>
        <a:p>
          <a:pPr algn="just" rtl="0"/>
          <a:r>
            <a:rPr lang="es-SV" dirty="0" smtClean="0"/>
            <a:t>El sistema ofrece obtener al día la información, generando así el control del inventario general de medicamentos.</a:t>
          </a:r>
          <a:endParaRPr lang="es-SV" dirty="0"/>
        </a:p>
      </dgm:t>
    </dgm:pt>
    <dgm:pt modelId="{4EEC18EE-4022-47E2-A3AE-F0763909A939}" type="parTrans" cxnId="{9EE5DA1A-9B0A-4AFD-BAE7-5D7D13E6FB83}">
      <dgm:prSet/>
      <dgm:spPr/>
      <dgm:t>
        <a:bodyPr/>
        <a:lstStyle/>
        <a:p>
          <a:endParaRPr lang="es-SV"/>
        </a:p>
      </dgm:t>
    </dgm:pt>
    <dgm:pt modelId="{1EABFAF9-A05B-4286-85F1-968D18085A75}" type="sibTrans" cxnId="{9EE5DA1A-9B0A-4AFD-BAE7-5D7D13E6FB83}">
      <dgm:prSet/>
      <dgm:spPr/>
      <dgm:t>
        <a:bodyPr/>
        <a:lstStyle/>
        <a:p>
          <a:endParaRPr lang="es-SV"/>
        </a:p>
      </dgm:t>
    </dgm:pt>
    <dgm:pt modelId="{318B13DB-F8DE-479B-B2D5-444DE84035F5}" type="pres">
      <dgm:prSet presAssocID="{96CBF7D6-46DD-42FD-B571-2E9440C05A3C}" presName="linear" presStyleCnt="0">
        <dgm:presLayoutVars>
          <dgm:animLvl val="lvl"/>
          <dgm:resizeHandles val="exact"/>
        </dgm:presLayoutVars>
      </dgm:prSet>
      <dgm:spPr/>
      <dgm:t>
        <a:bodyPr/>
        <a:lstStyle/>
        <a:p>
          <a:endParaRPr lang="es-SV"/>
        </a:p>
      </dgm:t>
    </dgm:pt>
    <dgm:pt modelId="{CFDCF61D-5E80-42E6-8B06-39417E3B28C8}" type="pres">
      <dgm:prSet presAssocID="{EF8E9F4E-81CE-42C9-BB74-3C8AC6ED4818}" presName="parentText" presStyleLbl="node1" presStyleIdx="0" presStyleCnt="1" custScaleX="69891" custLinFactNeighborX="-10661" custLinFactNeighborY="-301">
        <dgm:presLayoutVars>
          <dgm:chMax val="0"/>
          <dgm:bulletEnabled val="1"/>
        </dgm:presLayoutVars>
      </dgm:prSet>
      <dgm:spPr/>
      <dgm:t>
        <a:bodyPr/>
        <a:lstStyle/>
        <a:p>
          <a:endParaRPr lang="es-SV"/>
        </a:p>
      </dgm:t>
    </dgm:pt>
    <dgm:pt modelId="{10C3A735-5158-4971-B297-36B44FDC1821}" type="pres">
      <dgm:prSet presAssocID="{EF8E9F4E-81CE-42C9-BB74-3C8AC6ED4818}" presName="childText" presStyleLbl="revTx" presStyleIdx="0" presStyleCnt="1">
        <dgm:presLayoutVars>
          <dgm:bulletEnabled val="1"/>
        </dgm:presLayoutVars>
      </dgm:prSet>
      <dgm:spPr/>
      <dgm:t>
        <a:bodyPr/>
        <a:lstStyle/>
        <a:p>
          <a:endParaRPr lang="es-SV"/>
        </a:p>
      </dgm:t>
    </dgm:pt>
  </dgm:ptLst>
  <dgm:cxnLst>
    <dgm:cxn modelId="{23355910-4194-4CA2-8850-17631F07C3A5}" srcId="{96CBF7D6-46DD-42FD-B571-2E9440C05A3C}" destId="{EF8E9F4E-81CE-42C9-BB74-3C8AC6ED4818}" srcOrd="0" destOrd="0" parTransId="{9B1DE282-7087-4491-A1BE-94A170108C9A}" sibTransId="{E20959C9-821B-414C-8DE3-66A09FC5DD1C}"/>
    <dgm:cxn modelId="{2E30EB48-1CA3-47C0-886E-E43684DFB0A8}" type="presOf" srcId="{9B6D1EEE-E7C9-4741-B7DB-4DFAEAD5F2E6}" destId="{10C3A735-5158-4971-B297-36B44FDC1821}" srcOrd="0" destOrd="2" presId="urn:microsoft.com/office/officeart/2005/8/layout/vList2"/>
    <dgm:cxn modelId="{802C1C15-4765-407A-A469-226DA9780F43}" type="presOf" srcId="{EF8E9F4E-81CE-42C9-BB74-3C8AC6ED4818}" destId="{CFDCF61D-5E80-42E6-8B06-39417E3B28C8}" srcOrd="0" destOrd="0" presId="urn:microsoft.com/office/officeart/2005/8/layout/vList2"/>
    <dgm:cxn modelId="{01F1F954-C160-44E2-B030-EAF21E48E0C5}" type="presOf" srcId="{96CBF7D6-46DD-42FD-B571-2E9440C05A3C}" destId="{318B13DB-F8DE-479B-B2D5-444DE84035F5}" srcOrd="0" destOrd="0" presId="urn:microsoft.com/office/officeart/2005/8/layout/vList2"/>
    <dgm:cxn modelId="{0792BC21-B85E-40E6-8ED4-450928EF9A94}" type="presOf" srcId="{7B994AAF-639D-45DF-9DD6-3A217A6FA4E6}" destId="{10C3A735-5158-4971-B297-36B44FDC1821}" srcOrd="0" destOrd="1" presId="urn:microsoft.com/office/officeart/2005/8/layout/vList2"/>
    <dgm:cxn modelId="{3F7E48AF-EAAA-4B2D-9F09-0B8670A327D8}" srcId="{EF8E9F4E-81CE-42C9-BB74-3C8AC6ED4818}" destId="{BF7BE87B-CF56-464C-9521-C5C338DC82B5}" srcOrd="0" destOrd="0" parTransId="{E3849F40-10B7-421D-8E86-DD644D9353CA}" sibTransId="{B2CF4059-0C82-4618-9CA2-CD8080017E02}"/>
    <dgm:cxn modelId="{9EE5DA1A-9B0A-4AFD-BAE7-5D7D13E6FB83}" srcId="{EF8E9F4E-81CE-42C9-BB74-3C8AC6ED4818}" destId="{9B6D1EEE-E7C9-4741-B7DB-4DFAEAD5F2E6}" srcOrd="2" destOrd="0" parTransId="{4EEC18EE-4022-47E2-A3AE-F0763909A939}" sibTransId="{1EABFAF9-A05B-4286-85F1-968D18085A75}"/>
    <dgm:cxn modelId="{EC919CE5-54F1-475A-80A0-7450EBC5FA45}" type="presOf" srcId="{BF7BE87B-CF56-464C-9521-C5C338DC82B5}" destId="{10C3A735-5158-4971-B297-36B44FDC1821}" srcOrd="0" destOrd="0" presId="urn:microsoft.com/office/officeart/2005/8/layout/vList2"/>
    <dgm:cxn modelId="{3B1B77BA-40A5-4CF5-9A4E-AA446731B033}" srcId="{EF8E9F4E-81CE-42C9-BB74-3C8AC6ED4818}" destId="{7B994AAF-639D-45DF-9DD6-3A217A6FA4E6}" srcOrd="1" destOrd="0" parTransId="{1958860D-608A-4B87-84DC-60F86942CF2D}" sibTransId="{41542D89-AA3D-43A6-9B39-57EFDF076F64}"/>
    <dgm:cxn modelId="{BA389364-9350-449A-AB4C-D43627F086F0}" type="presParOf" srcId="{318B13DB-F8DE-479B-B2D5-444DE84035F5}" destId="{CFDCF61D-5E80-42E6-8B06-39417E3B28C8}" srcOrd="0" destOrd="0" presId="urn:microsoft.com/office/officeart/2005/8/layout/vList2"/>
    <dgm:cxn modelId="{3B35335B-E45E-4996-8BB6-2F5489D6A54E}" type="presParOf" srcId="{318B13DB-F8DE-479B-B2D5-444DE84035F5}" destId="{10C3A735-5158-4971-B297-36B44FDC1821}" srcOrd="1"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EB0877D-8424-485C-A8DB-AA5B49BC7FC4}"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s-SV"/>
        </a:p>
      </dgm:t>
    </dgm:pt>
    <dgm:pt modelId="{BA71E05C-C647-4AD1-B2C6-EE2B59D0296C}">
      <dgm:prSet/>
      <dgm:spPr/>
      <dgm:t>
        <a:bodyPr/>
        <a:lstStyle/>
        <a:p>
          <a:pPr rtl="0"/>
          <a:r>
            <a:rPr lang="es-SV" b="1" smtClean="0"/>
            <a:t>RECOMENDACIONES</a:t>
          </a:r>
          <a:endParaRPr lang="es-SV"/>
        </a:p>
      </dgm:t>
    </dgm:pt>
    <dgm:pt modelId="{C3C1892C-004D-47EC-8011-755020B9D659}" type="parTrans" cxnId="{3959D59B-3A01-4F5A-BB6E-758C7949D600}">
      <dgm:prSet/>
      <dgm:spPr/>
      <dgm:t>
        <a:bodyPr/>
        <a:lstStyle/>
        <a:p>
          <a:endParaRPr lang="es-SV"/>
        </a:p>
      </dgm:t>
    </dgm:pt>
    <dgm:pt modelId="{153822F9-BFBE-498E-866D-8AF2D187D12C}" type="sibTrans" cxnId="{3959D59B-3A01-4F5A-BB6E-758C7949D600}">
      <dgm:prSet/>
      <dgm:spPr/>
      <dgm:t>
        <a:bodyPr/>
        <a:lstStyle/>
        <a:p>
          <a:endParaRPr lang="es-SV"/>
        </a:p>
      </dgm:t>
    </dgm:pt>
    <dgm:pt modelId="{95678739-C1F6-4BD1-A571-5BE888A3FEC8}">
      <dgm:prSet/>
      <dgm:spPr/>
      <dgm:t>
        <a:bodyPr/>
        <a:lstStyle/>
        <a:p>
          <a:pPr rtl="0"/>
          <a:r>
            <a:rPr lang="es-SV" dirty="0" smtClean="0"/>
            <a:t>Se recomienda implementar este sistema propuesto para que la Farmacia Buena Salud comience a gozar de los servicios que este le proporcionará.</a:t>
          </a:r>
          <a:endParaRPr lang="es-SV" dirty="0"/>
        </a:p>
      </dgm:t>
    </dgm:pt>
    <dgm:pt modelId="{DC0B5FA4-FE39-4B3D-B3F9-F9BFAEAFBCC1}" type="parTrans" cxnId="{F93AC7E4-8D04-4561-BFF4-4A756D22E253}">
      <dgm:prSet/>
      <dgm:spPr/>
      <dgm:t>
        <a:bodyPr/>
        <a:lstStyle/>
        <a:p>
          <a:endParaRPr lang="es-SV"/>
        </a:p>
      </dgm:t>
    </dgm:pt>
    <dgm:pt modelId="{DBD32397-B861-4ACB-B77B-00B4EFF5B410}" type="sibTrans" cxnId="{F93AC7E4-8D04-4561-BFF4-4A756D22E253}">
      <dgm:prSet/>
      <dgm:spPr/>
      <dgm:t>
        <a:bodyPr/>
        <a:lstStyle/>
        <a:p>
          <a:endParaRPr lang="es-SV"/>
        </a:p>
      </dgm:t>
    </dgm:pt>
    <dgm:pt modelId="{26E0BF52-993C-4513-B01E-D075DFBBD79F}">
      <dgm:prSet/>
      <dgm:spPr/>
      <dgm:t>
        <a:bodyPr/>
        <a:lstStyle/>
        <a:p>
          <a:pPr rtl="0"/>
          <a:r>
            <a:rPr lang="es-SV" dirty="0" smtClean="0"/>
            <a:t>El inventario de la farmacia deberá ser actualizado lo más pronto posible con el sistema propuesto para mayor control de inventario de productos farmacéuticos.</a:t>
          </a:r>
          <a:endParaRPr lang="es-SV" dirty="0"/>
        </a:p>
      </dgm:t>
    </dgm:pt>
    <dgm:pt modelId="{2B7044AF-A90A-406F-9138-CFECBB1CFAC7}" type="parTrans" cxnId="{284553B1-3547-4D2A-B1A1-011D5CDD6E89}">
      <dgm:prSet/>
      <dgm:spPr/>
      <dgm:t>
        <a:bodyPr/>
        <a:lstStyle/>
        <a:p>
          <a:endParaRPr lang="es-SV"/>
        </a:p>
      </dgm:t>
    </dgm:pt>
    <dgm:pt modelId="{4D4C8BCC-1D59-487C-94F2-307A3B7BB8EB}" type="sibTrans" cxnId="{284553B1-3547-4D2A-B1A1-011D5CDD6E89}">
      <dgm:prSet/>
      <dgm:spPr/>
      <dgm:t>
        <a:bodyPr/>
        <a:lstStyle/>
        <a:p>
          <a:endParaRPr lang="es-SV"/>
        </a:p>
      </dgm:t>
    </dgm:pt>
    <dgm:pt modelId="{92190AAB-3FE9-43F7-BD16-CE6E5DEFB9A6}">
      <dgm:prSet/>
      <dgm:spPr/>
      <dgm:t>
        <a:bodyPr/>
        <a:lstStyle/>
        <a:p>
          <a:pPr rtl="0"/>
          <a:r>
            <a:rPr lang="es-SV" dirty="0" smtClean="0"/>
            <a:t>Capacitar a todos y cada uno de los usuarios del sistema en cuanto al manejo del sistema de Gestión de Farmacia.</a:t>
          </a:r>
          <a:endParaRPr lang="es-SV" dirty="0"/>
        </a:p>
      </dgm:t>
    </dgm:pt>
    <dgm:pt modelId="{080974E2-6554-48F6-9F74-B67FA5A62585}" type="parTrans" cxnId="{F10E5D23-33CB-44F9-B712-B23DA803FE6F}">
      <dgm:prSet/>
      <dgm:spPr/>
      <dgm:t>
        <a:bodyPr/>
        <a:lstStyle/>
        <a:p>
          <a:endParaRPr lang="es-SV"/>
        </a:p>
      </dgm:t>
    </dgm:pt>
    <dgm:pt modelId="{0C8CD1EC-CC2E-49A8-B133-ACCADED924E0}" type="sibTrans" cxnId="{F10E5D23-33CB-44F9-B712-B23DA803FE6F}">
      <dgm:prSet/>
      <dgm:spPr/>
      <dgm:t>
        <a:bodyPr/>
        <a:lstStyle/>
        <a:p>
          <a:endParaRPr lang="es-SV"/>
        </a:p>
      </dgm:t>
    </dgm:pt>
    <dgm:pt modelId="{BDCCCC69-AFDD-41BD-9972-0441AE5CFE93}">
      <dgm:prSet/>
      <dgm:spPr/>
      <dgm:t>
        <a:bodyPr/>
        <a:lstStyle/>
        <a:p>
          <a:pPr rtl="0"/>
          <a:r>
            <a:rPr lang="es-SV" dirty="0" smtClean="0"/>
            <a:t>Que los usuarios tengan los mínimos conocimientos en cuanto a software y hardware se refiere.</a:t>
          </a:r>
          <a:endParaRPr lang="es-SV" dirty="0"/>
        </a:p>
      </dgm:t>
    </dgm:pt>
    <dgm:pt modelId="{58A032E7-723B-465A-A6D7-ADA92F2D0D20}" type="parTrans" cxnId="{A8B2B51F-A90F-4409-8147-2313255CAA61}">
      <dgm:prSet/>
      <dgm:spPr/>
      <dgm:t>
        <a:bodyPr/>
        <a:lstStyle/>
        <a:p>
          <a:endParaRPr lang="es-SV"/>
        </a:p>
      </dgm:t>
    </dgm:pt>
    <dgm:pt modelId="{589F4152-6958-463E-BE05-405E784A01C2}" type="sibTrans" cxnId="{A8B2B51F-A90F-4409-8147-2313255CAA61}">
      <dgm:prSet/>
      <dgm:spPr/>
      <dgm:t>
        <a:bodyPr/>
        <a:lstStyle/>
        <a:p>
          <a:endParaRPr lang="es-SV"/>
        </a:p>
      </dgm:t>
    </dgm:pt>
    <dgm:pt modelId="{CF44B3A6-D31B-41F4-85E8-7B43AC0DF39E}">
      <dgm:prSet/>
      <dgm:spPr/>
      <dgm:t>
        <a:bodyPr/>
        <a:lstStyle/>
        <a:p>
          <a:pPr rtl="0"/>
          <a:endParaRPr lang="es-SV" dirty="0"/>
        </a:p>
      </dgm:t>
    </dgm:pt>
    <dgm:pt modelId="{DE0B3655-BA33-4C4F-8F53-E4970B55CBA2}" type="parTrans" cxnId="{4590B095-9D4D-4764-89A6-6CF8DB34C7BF}">
      <dgm:prSet/>
      <dgm:spPr/>
      <dgm:t>
        <a:bodyPr/>
        <a:lstStyle/>
        <a:p>
          <a:endParaRPr lang="es-SV"/>
        </a:p>
      </dgm:t>
    </dgm:pt>
    <dgm:pt modelId="{A7A7E64E-B63B-4C0B-8DFD-CB29A3F05E71}" type="sibTrans" cxnId="{4590B095-9D4D-4764-89A6-6CF8DB34C7BF}">
      <dgm:prSet/>
      <dgm:spPr/>
      <dgm:t>
        <a:bodyPr/>
        <a:lstStyle/>
        <a:p>
          <a:endParaRPr lang="es-SV"/>
        </a:p>
      </dgm:t>
    </dgm:pt>
    <dgm:pt modelId="{316561E2-770E-45DB-AB8C-F84E342D6FF8}">
      <dgm:prSet/>
      <dgm:spPr/>
      <dgm:t>
        <a:bodyPr/>
        <a:lstStyle/>
        <a:p>
          <a:pPr rtl="0"/>
          <a:endParaRPr lang="es-SV" dirty="0"/>
        </a:p>
      </dgm:t>
    </dgm:pt>
    <dgm:pt modelId="{CFBCD037-DC14-4911-BBBC-2428EB9427A1}" type="parTrans" cxnId="{AEF268E6-76E0-4BFB-A27A-52102EAFD0AD}">
      <dgm:prSet/>
      <dgm:spPr/>
      <dgm:t>
        <a:bodyPr/>
        <a:lstStyle/>
        <a:p>
          <a:endParaRPr lang="es-SV"/>
        </a:p>
      </dgm:t>
    </dgm:pt>
    <dgm:pt modelId="{A30019EC-CE24-4A1E-B6E1-A6D0F9F5AA62}" type="sibTrans" cxnId="{AEF268E6-76E0-4BFB-A27A-52102EAFD0AD}">
      <dgm:prSet/>
      <dgm:spPr/>
      <dgm:t>
        <a:bodyPr/>
        <a:lstStyle/>
        <a:p>
          <a:endParaRPr lang="es-SV"/>
        </a:p>
      </dgm:t>
    </dgm:pt>
    <dgm:pt modelId="{E31704D7-928E-48CB-B933-E7BD9699E6E7}">
      <dgm:prSet/>
      <dgm:spPr/>
      <dgm:t>
        <a:bodyPr/>
        <a:lstStyle/>
        <a:p>
          <a:pPr rtl="0"/>
          <a:endParaRPr lang="es-SV" dirty="0"/>
        </a:p>
      </dgm:t>
    </dgm:pt>
    <dgm:pt modelId="{1FBEF83F-0300-4CE8-8068-0E1AC06E9CD0}" type="parTrans" cxnId="{79EAF849-15E2-446F-88BF-B3EE908456E1}">
      <dgm:prSet/>
      <dgm:spPr/>
      <dgm:t>
        <a:bodyPr/>
        <a:lstStyle/>
        <a:p>
          <a:endParaRPr lang="es-SV"/>
        </a:p>
      </dgm:t>
    </dgm:pt>
    <dgm:pt modelId="{E1967F18-654F-4A22-ABF5-387A2DA85659}" type="sibTrans" cxnId="{79EAF849-15E2-446F-88BF-B3EE908456E1}">
      <dgm:prSet/>
      <dgm:spPr/>
      <dgm:t>
        <a:bodyPr/>
        <a:lstStyle/>
        <a:p>
          <a:endParaRPr lang="es-SV"/>
        </a:p>
      </dgm:t>
    </dgm:pt>
    <dgm:pt modelId="{1D4F5ECD-F5AF-4852-8811-EB5C6B89D749}" type="pres">
      <dgm:prSet presAssocID="{0EB0877D-8424-485C-A8DB-AA5B49BC7FC4}" presName="linear" presStyleCnt="0">
        <dgm:presLayoutVars>
          <dgm:animLvl val="lvl"/>
          <dgm:resizeHandles val="exact"/>
        </dgm:presLayoutVars>
      </dgm:prSet>
      <dgm:spPr/>
      <dgm:t>
        <a:bodyPr/>
        <a:lstStyle/>
        <a:p>
          <a:endParaRPr lang="es-SV"/>
        </a:p>
      </dgm:t>
    </dgm:pt>
    <dgm:pt modelId="{670F6170-0B5A-4249-8B55-C804605C7554}" type="pres">
      <dgm:prSet presAssocID="{BA71E05C-C647-4AD1-B2C6-EE2B59D0296C}" presName="parentText" presStyleLbl="node1" presStyleIdx="0" presStyleCnt="1" custScaleX="59239" custLinFactNeighborX="-15572" custLinFactNeighborY="-224">
        <dgm:presLayoutVars>
          <dgm:chMax val="0"/>
          <dgm:bulletEnabled val="1"/>
        </dgm:presLayoutVars>
      </dgm:prSet>
      <dgm:spPr/>
      <dgm:t>
        <a:bodyPr/>
        <a:lstStyle/>
        <a:p>
          <a:endParaRPr lang="es-SV"/>
        </a:p>
      </dgm:t>
    </dgm:pt>
    <dgm:pt modelId="{08F4CF60-E386-4E6A-9905-FA3BBB7B96FA}" type="pres">
      <dgm:prSet presAssocID="{BA71E05C-C647-4AD1-B2C6-EE2B59D0296C}" presName="childText" presStyleLbl="revTx" presStyleIdx="0" presStyleCnt="1">
        <dgm:presLayoutVars>
          <dgm:bulletEnabled val="1"/>
        </dgm:presLayoutVars>
      </dgm:prSet>
      <dgm:spPr/>
      <dgm:t>
        <a:bodyPr/>
        <a:lstStyle/>
        <a:p>
          <a:endParaRPr lang="es-SV"/>
        </a:p>
      </dgm:t>
    </dgm:pt>
  </dgm:ptLst>
  <dgm:cxnLst>
    <dgm:cxn modelId="{24C23E69-BF96-44D3-BD65-2BEC05862894}" type="presOf" srcId="{26E0BF52-993C-4513-B01E-D075DFBBD79F}" destId="{08F4CF60-E386-4E6A-9905-FA3BBB7B96FA}" srcOrd="0" destOrd="2" presId="urn:microsoft.com/office/officeart/2005/8/layout/vList2"/>
    <dgm:cxn modelId="{C3F5A534-4168-41F7-BE0C-57660A485AA3}" type="presOf" srcId="{95678739-C1F6-4BD1-A571-5BE888A3FEC8}" destId="{08F4CF60-E386-4E6A-9905-FA3BBB7B96FA}" srcOrd="0" destOrd="0" presId="urn:microsoft.com/office/officeart/2005/8/layout/vList2"/>
    <dgm:cxn modelId="{A8B2B51F-A90F-4409-8147-2313255CAA61}" srcId="{BA71E05C-C647-4AD1-B2C6-EE2B59D0296C}" destId="{BDCCCC69-AFDD-41BD-9972-0441AE5CFE93}" srcOrd="6" destOrd="0" parTransId="{58A032E7-723B-465A-A6D7-ADA92F2D0D20}" sibTransId="{589F4152-6958-463E-BE05-405E784A01C2}"/>
    <dgm:cxn modelId="{7B12AEC7-3417-42A5-811D-275DA3C4611E}" type="presOf" srcId="{0EB0877D-8424-485C-A8DB-AA5B49BC7FC4}" destId="{1D4F5ECD-F5AF-4852-8811-EB5C6B89D749}" srcOrd="0" destOrd="0" presId="urn:microsoft.com/office/officeart/2005/8/layout/vList2"/>
    <dgm:cxn modelId="{F93AC7E4-8D04-4561-BFF4-4A756D22E253}" srcId="{BA71E05C-C647-4AD1-B2C6-EE2B59D0296C}" destId="{95678739-C1F6-4BD1-A571-5BE888A3FEC8}" srcOrd="0" destOrd="0" parTransId="{DC0B5FA4-FE39-4B3D-B3F9-F9BFAEAFBCC1}" sibTransId="{DBD32397-B861-4ACB-B77B-00B4EFF5B410}"/>
    <dgm:cxn modelId="{23364461-A34F-4FC4-B37D-5495B5112054}" type="presOf" srcId="{BDCCCC69-AFDD-41BD-9972-0441AE5CFE93}" destId="{08F4CF60-E386-4E6A-9905-FA3BBB7B96FA}" srcOrd="0" destOrd="6" presId="urn:microsoft.com/office/officeart/2005/8/layout/vList2"/>
    <dgm:cxn modelId="{F10E5D23-33CB-44F9-B712-B23DA803FE6F}" srcId="{BA71E05C-C647-4AD1-B2C6-EE2B59D0296C}" destId="{92190AAB-3FE9-43F7-BD16-CE6E5DEFB9A6}" srcOrd="4" destOrd="0" parTransId="{080974E2-6554-48F6-9F74-B67FA5A62585}" sibTransId="{0C8CD1EC-CC2E-49A8-B133-ACCADED924E0}"/>
    <dgm:cxn modelId="{E9B5E680-B3A5-4295-8EAE-93FDC39F744D}" type="presOf" srcId="{92190AAB-3FE9-43F7-BD16-CE6E5DEFB9A6}" destId="{08F4CF60-E386-4E6A-9905-FA3BBB7B96FA}" srcOrd="0" destOrd="4" presId="urn:microsoft.com/office/officeart/2005/8/layout/vList2"/>
    <dgm:cxn modelId="{82F37CE1-911C-4F63-A7D1-351038B90DCE}" type="presOf" srcId="{BA71E05C-C647-4AD1-B2C6-EE2B59D0296C}" destId="{670F6170-0B5A-4249-8B55-C804605C7554}" srcOrd="0" destOrd="0" presId="urn:microsoft.com/office/officeart/2005/8/layout/vList2"/>
    <dgm:cxn modelId="{4590B095-9D4D-4764-89A6-6CF8DB34C7BF}" srcId="{BA71E05C-C647-4AD1-B2C6-EE2B59D0296C}" destId="{CF44B3A6-D31B-41F4-85E8-7B43AC0DF39E}" srcOrd="1" destOrd="0" parTransId="{DE0B3655-BA33-4C4F-8F53-E4970B55CBA2}" sibTransId="{A7A7E64E-B63B-4C0B-8DFD-CB29A3F05E71}"/>
    <dgm:cxn modelId="{398EBB92-79AD-4FC4-B126-ADE2758A59F6}" type="presOf" srcId="{316561E2-770E-45DB-AB8C-F84E342D6FF8}" destId="{08F4CF60-E386-4E6A-9905-FA3BBB7B96FA}" srcOrd="0" destOrd="3" presId="urn:microsoft.com/office/officeart/2005/8/layout/vList2"/>
    <dgm:cxn modelId="{AEF268E6-76E0-4BFB-A27A-52102EAFD0AD}" srcId="{BA71E05C-C647-4AD1-B2C6-EE2B59D0296C}" destId="{316561E2-770E-45DB-AB8C-F84E342D6FF8}" srcOrd="3" destOrd="0" parTransId="{CFBCD037-DC14-4911-BBBC-2428EB9427A1}" sibTransId="{A30019EC-CE24-4A1E-B6E1-A6D0F9F5AA62}"/>
    <dgm:cxn modelId="{3959D59B-3A01-4F5A-BB6E-758C7949D600}" srcId="{0EB0877D-8424-485C-A8DB-AA5B49BC7FC4}" destId="{BA71E05C-C647-4AD1-B2C6-EE2B59D0296C}" srcOrd="0" destOrd="0" parTransId="{C3C1892C-004D-47EC-8011-755020B9D659}" sibTransId="{153822F9-BFBE-498E-866D-8AF2D187D12C}"/>
    <dgm:cxn modelId="{12DA40F3-344C-4CB8-83AD-82CFF05EDBF3}" type="presOf" srcId="{CF44B3A6-D31B-41F4-85E8-7B43AC0DF39E}" destId="{08F4CF60-E386-4E6A-9905-FA3BBB7B96FA}" srcOrd="0" destOrd="1" presId="urn:microsoft.com/office/officeart/2005/8/layout/vList2"/>
    <dgm:cxn modelId="{284553B1-3547-4D2A-B1A1-011D5CDD6E89}" srcId="{BA71E05C-C647-4AD1-B2C6-EE2B59D0296C}" destId="{26E0BF52-993C-4513-B01E-D075DFBBD79F}" srcOrd="2" destOrd="0" parTransId="{2B7044AF-A90A-406F-9138-CFECBB1CFAC7}" sibTransId="{4D4C8BCC-1D59-487C-94F2-307A3B7BB8EB}"/>
    <dgm:cxn modelId="{E3BF4894-5160-4343-A301-63D75B605784}" type="presOf" srcId="{E31704D7-928E-48CB-B933-E7BD9699E6E7}" destId="{08F4CF60-E386-4E6A-9905-FA3BBB7B96FA}" srcOrd="0" destOrd="5" presId="urn:microsoft.com/office/officeart/2005/8/layout/vList2"/>
    <dgm:cxn modelId="{79EAF849-15E2-446F-88BF-B3EE908456E1}" srcId="{BA71E05C-C647-4AD1-B2C6-EE2B59D0296C}" destId="{E31704D7-928E-48CB-B933-E7BD9699E6E7}" srcOrd="5" destOrd="0" parTransId="{1FBEF83F-0300-4CE8-8068-0E1AC06E9CD0}" sibTransId="{E1967F18-654F-4A22-ABF5-387A2DA85659}"/>
    <dgm:cxn modelId="{66A77A00-F96F-4194-B3A2-296DD9D92F42}" type="presParOf" srcId="{1D4F5ECD-F5AF-4852-8811-EB5C6B89D749}" destId="{670F6170-0B5A-4249-8B55-C804605C7554}" srcOrd="0" destOrd="0" presId="urn:microsoft.com/office/officeart/2005/8/layout/vList2"/>
    <dgm:cxn modelId="{2E680751-4BB7-482E-BC25-CB0C1816E75D}" type="presParOf" srcId="{1D4F5ECD-F5AF-4852-8811-EB5C6B89D749}" destId="{08F4CF60-E386-4E6A-9905-FA3BBB7B96FA}" srcOrd="1"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B0877D-8424-485C-A8DB-AA5B49BC7FC4}"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s-SV"/>
        </a:p>
      </dgm:t>
    </dgm:pt>
    <dgm:pt modelId="{BA71E05C-C647-4AD1-B2C6-EE2B59D0296C}">
      <dgm:prSet/>
      <dgm:spPr/>
      <dgm:t>
        <a:bodyPr/>
        <a:lstStyle/>
        <a:p>
          <a:pPr rtl="0"/>
          <a:r>
            <a:rPr lang="es-SV" b="1" smtClean="0"/>
            <a:t>RECOMENDACIONES</a:t>
          </a:r>
          <a:endParaRPr lang="es-SV"/>
        </a:p>
      </dgm:t>
    </dgm:pt>
    <dgm:pt modelId="{C3C1892C-004D-47EC-8011-755020B9D659}" type="parTrans" cxnId="{3959D59B-3A01-4F5A-BB6E-758C7949D600}">
      <dgm:prSet/>
      <dgm:spPr/>
      <dgm:t>
        <a:bodyPr/>
        <a:lstStyle/>
        <a:p>
          <a:endParaRPr lang="es-SV"/>
        </a:p>
      </dgm:t>
    </dgm:pt>
    <dgm:pt modelId="{153822F9-BFBE-498E-866D-8AF2D187D12C}" type="sibTrans" cxnId="{3959D59B-3A01-4F5A-BB6E-758C7949D600}">
      <dgm:prSet/>
      <dgm:spPr/>
      <dgm:t>
        <a:bodyPr/>
        <a:lstStyle/>
        <a:p>
          <a:endParaRPr lang="es-SV"/>
        </a:p>
      </dgm:t>
    </dgm:pt>
    <dgm:pt modelId="{95678739-C1F6-4BD1-A571-5BE888A3FEC8}">
      <dgm:prSet/>
      <dgm:spPr/>
      <dgm:t>
        <a:bodyPr/>
        <a:lstStyle/>
        <a:p>
          <a:pPr rtl="0"/>
          <a:r>
            <a:rPr lang="es-SV" dirty="0" smtClean="0"/>
            <a:t>Logrado el objetivo para lo cual fue creado el sistema, sería recomendable que se implementara también en otra farmacia que tengan los mismos o similares problemas con la gestión de farmacia e inventario de medicamentos.</a:t>
          </a:r>
          <a:endParaRPr lang="es-SV" dirty="0"/>
        </a:p>
      </dgm:t>
    </dgm:pt>
    <dgm:pt modelId="{DC0B5FA4-FE39-4B3D-B3F9-F9BFAEAFBCC1}" type="parTrans" cxnId="{F93AC7E4-8D04-4561-BFF4-4A756D22E253}">
      <dgm:prSet/>
      <dgm:spPr/>
      <dgm:t>
        <a:bodyPr/>
        <a:lstStyle/>
        <a:p>
          <a:endParaRPr lang="es-SV"/>
        </a:p>
      </dgm:t>
    </dgm:pt>
    <dgm:pt modelId="{DBD32397-B861-4ACB-B77B-00B4EFF5B410}" type="sibTrans" cxnId="{F93AC7E4-8D04-4561-BFF4-4A756D22E253}">
      <dgm:prSet/>
      <dgm:spPr/>
      <dgm:t>
        <a:bodyPr/>
        <a:lstStyle/>
        <a:p>
          <a:endParaRPr lang="es-SV"/>
        </a:p>
      </dgm:t>
    </dgm:pt>
    <dgm:pt modelId="{AEF4A82D-0FED-4040-B7CB-E4081AC76C4D}">
      <dgm:prSet/>
      <dgm:spPr/>
      <dgm:t>
        <a:bodyPr/>
        <a:lstStyle/>
        <a:p>
          <a:pPr rtl="0"/>
          <a:r>
            <a:rPr lang="es-SV" dirty="0" smtClean="0"/>
            <a:t>Generar respaldos de información a diario o cada semana, para evitar la pérdida de la información por cualquier imprevisto. </a:t>
          </a:r>
          <a:endParaRPr lang="es-SV" dirty="0"/>
        </a:p>
      </dgm:t>
    </dgm:pt>
    <dgm:pt modelId="{85C4C7DE-C76C-4C78-82B2-B9C1FA22A8C5}" type="parTrans" cxnId="{1E85A0B4-6EA7-406B-90CC-FA6E5EBA793A}">
      <dgm:prSet/>
      <dgm:spPr/>
      <dgm:t>
        <a:bodyPr/>
        <a:lstStyle/>
        <a:p>
          <a:endParaRPr lang="es-SV"/>
        </a:p>
      </dgm:t>
    </dgm:pt>
    <dgm:pt modelId="{F5F2CE29-740B-4A60-B710-9E9AE53FC589}" type="sibTrans" cxnId="{1E85A0B4-6EA7-406B-90CC-FA6E5EBA793A}">
      <dgm:prSet/>
      <dgm:spPr/>
      <dgm:t>
        <a:bodyPr/>
        <a:lstStyle/>
        <a:p>
          <a:endParaRPr lang="es-SV"/>
        </a:p>
      </dgm:t>
    </dgm:pt>
    <dgm:pt modelId="{B1D62A29-30AD-40D0-BEF7-B2A95A822CE0}">
      <dgm:prSet/>
      <dgm:spPr/>
      <dgm:t>
        <a:bodyPr/>
        <a:lstStyle/>
        <a:p>
          <a:pPr rtl="0"/>
          <a:r>
            <a:rPr lang="es-SV" dirty="0" smtClean="0"/>
            <a:t>Se recomienda contratar personal para mantenimiento del sistema así como de todos los equipos informáticos utilizados dentro de la farmacia Buena Salud.</a:t>
          </a:r>
          <a:endParaRPr lang="es-SV" dirty="0"/>
        </a:p>
      </dgm:t>
    </dgm:pt>
    <dgm:pt modelId="{2AD6C1B1-2CFC-4268-95C9-044D71F1420C}" type="parTrans" cxnId="{899B0799-DF68-4DB9-8F23-4CD66906CB85}">
      <dgm:prSet/>
      <dgm:spPr/>
      <dgm:t>
        <a:bodyPr/>
        <a:lstStyle/>
        <a:p>
          <a:endParaRPr lang="es-SV"/>
        </a:p>
      </dgm:t>
    </dgm:pt>
    <dgm:pt modelId="{64C2960E-156C-46A7-9E57-7FBE36744C40}" type="sibTrans" cxnId="{899B0799-DF68-4DB9-8F23-4CD66906CB85}">
      <dgm:prSet/>
      <dgm:spPr/>
      <dgm:t>
        <a:bodyPr/>
        <a:lstStyle/>
        <a:p>
          <a:endParaRPr lang="es-SV"/>
        </a:p>
      </dgm:t>
    </dgm:pt>
    <dgm:pt modelId="{F91171D7-E441-4ED5-B1BA-12A61CC09E76}">
      <dgm:prSet/>
      <dgm:spPr/>
      <dgm:t>
        <a:bodyPr/>
        <a:lstStyle/>
        <a:p>
          <a:pPr rtl="0"/>
          <a:endParaRPr lang="es-SV" dirty="0"/>
        </a:p>
      </dgm:t>
    </dgm:pt>
    <dgm:pt modelId="{77F167D6-F22A-4996-82A7-8B7B52D4CA00}" type="parTrans" cxnId="{4D5D707F-6556-45F6-941E-9AAC8E7572E8}">
      <dgm:prSet/>
      <dgm:spPr/>
    </dgm:pt>
    <dgm:pt modelId="{A1A33C2D-8A27-46F4-BA6C-FA3B5C9AAE48}" type="sibTrans" cxnId="{4D5D707F-6556-45F6-941E-9AAC8E7572E8}">
      <dgm:prSet/>
      <dgm:spPr/>
    </dgm:pt>
    <dgm:pt modelId="{2AF280B6-BA15-44C3-9E8B-0FCC58AF30E3}">
      <dgm:prSet/>
      <dgm:spPr/>
      <dgm:t>
        <a:bodyPr/>
        <a:lstStyle/>
        <a:p>
          <a:pPr rtl="0"/>
          <a:endParaRPr lang="es-SV" dirty="0"/>
        </a:p>
      </dgm:t>
    </dgm:pt>
    <dgm:pt modelId="{2E887CD3-AF90-45AD-9DC6-AB54A9373F2A}" type="parTrans" cxnId="{755C1124-983A-42C6-9C86-93BED074BB51}">
      <dgm:prSet/>
      <dgm:spPr/>
    </dgm:pt>
    <dgm:pt modelId="{0830AA29-6430-4CA8-BA4F-E865F96FE82E}" type="sibTrans" cxnId="{755C1124-983A-42C6-9C86-93BED074BB51}">
      <dgm:prSet/>
      <dgm:spPr/>
    </dgm:pt>
    <dgm:pt modelId="{1D4F5ECD-F5AF-4852-8811-EB5C6B89D749}" type="pres">
      <dgm:prSet presAssocID="{0EB0877D-8424-485C-A8DB-AA5B49BC7FC4}" presName="linear" presStyleCnt="0">
        <dgm:presLayoutVars>
          <dgm:animLvl val="lvl"/>
          <dgm:resizeHandles val="exact"/>
        </dgm:presLayoutVars>
      </dgm:prSet>
      <dgm:spPr/>
      <dgm:t>
        <a:bodyPr/>
        <a:lstStyle/>
        <a:p>
          <a:endParaRPr lang="es-SV"/>
        </a:p>
      </dgm:t>
    </dgm:pt>
    <dgm:pt modelId="{670F6170-0B5A-4249-8B55-C804605C7554}" type="pres">
      <dgm:prSet presAssocID="{BA71E05C-C647-4AD1-B2C6-EE2B59D0296C}" presName="parentText" presStyleLbl="node1" presStyleIdx="0" presStyleCnt="1" custScaleX="59239" custLinFactNeighborX="-15572" custLinFactNeighborY="-224">
        <dgm:presLayoutVars>
          <dgm:chMax val="0"/>
          <dgm:bulletEnabled val="1"/>
        </dgm:presLayoutVars>
      </dgm:prSet>
      <dgm:spPr/>
      <dgm:t>
        <a:bodyPr/>
        <a:lstStyle/>
        <a:p>
          <a:endParaRPr lang="es-SV"/>
        </a:p>
      </dgm:t>
    </dgm:pt>
    <dgm:pt modelId="{08F4CF60-E386-4E6A-9905-FA3BBB7B96FA}" type="pres">
      <dgm:prSet presAssocID="{BA71E05C-C647-4AD1-B2C6-EE2B59D0296C}" presName="childText" presStyleLbl="revTx" presStyleIdx="0" presStyleCnt="1">
        <dgm:presLayoutVars>
          <dgm:bulletEnabled val="1"/>
        </dgm:presLayoutVars>
      </dgm:prSet>
      <dgm:spPr/>
      <dgm:t>
        <a:bodyPr/>
        <a:lstStyle/>
        <a:p>
          <a:endParaRPr lang="es-SV"/>
        </a:p>
      </dgm:t>
    </dgm:pt>
  </dgm:ptLst>
  <dgm:cxnLst>
    <dgm:cxn modelId="{68814003-3DCA-4F49-9FC6-C8EEA3D63E88}" type="presOf" srcId="{B1D62A29-30AD-40D0-BEF7-B2A95A822CE0}" destId="{08F4CF60-E386-4E6A-9905-FA3BBB7B96FA}" srcOrd="0" destOrd="4" presId="urn:microsoft.com/office/officeart/2005/8/layout/vList2"/>
    <dgm:cxn modelId="{D5630295-F08A-4B5A-802B-F9DB36E2876D}" type="presOf" srcId="{F91171D7-E441-4ED5-B1BA-12A61CC09E76}" destId="{08F4CF60-E386-4E6A-9905-FA3BBB7B96FA}" srcOrd="0" destOrd="1" presId="urn:microsoft.com/office/officeart/2005/8/layout/vList2"/>
    <dgm:cxn modelId="{CF61B057-1077-460F-9AA3-1151A968640A}" type="presOf" srcId="{2AF280B6-BA15-44C3-9E8B-0FCC58AF30E3}" destId="{08F4CF60-E386-4E6A-9905-FA3BBB7B96FA}" srcOrd="0" destOrd="3" presId="urn:microsoft.com/office/officeart/2005/8/layout/vList2"/>
    <dgm:cxn modelId="{899B0799-DF68-4DB9-8F23-4CD66906CB85}" srcId="{BA71E05C-C647-4AD1-B2C6-EE2B59D0296C}" destId="{B1D62A29-30AD-40D0-BEF7-B2A95A822CE0}" srcOrd="4" destOrd="0" parTransId="{2AD6C1B1-2CFC-4268-95C9-044D71F1420C}" sibTransId="{64C2960E-156C-46A7-9E57-7FBE36744C40}"/>
    <dgm:cxn modelId="{F93AC7E4-8D04-4561-BFF4-4A756D22E253}" srcId="{BA71E05C-C647-4AD1-B2C6-EE2B59D0296C}" destId="{95678739-C1F6-4BD1-A571-5BE888A3FEC8}" srcOrd="0" destOrd="0" parTransId="{DC0B5FA4-FE39-4B3D-B3F9-F9BFAEAFBCC1}" sibTransId="{DBD32397-B861-4ACB-B77B-00B4EFF5B410}"/>
    <dgm:cxn modelId="{EDABE17A-923E-435D-8718-776F7AC549D5}" type="presOf" srcId="{AEF4A82D-0FED-4040-B7CB-E4081AC76C4D}" destId="{08F4CF60-E386-4E6A-9905-FA3BBB7B96FA}" srcOrd="0" destOrd="2" presId="urn:microsoft.com/office/officeart/2005/8/layout/vList2"/>
    <dgm:cxn modelId="{755C1124-983A-42C6-9C86-93BED074BB51}" srcId="{BA71E05C-C647-4AD1-B2C6-EE2B59D0296C}" destId="{2AF280B6-BA15-44C3-9E8B-0FCC58AF30E3}" srcOrd="3" destOrd="0" parTransId="{2E887CD3-AF90-45AD-9DC6-AB54A9373F2A}" sibTransId="{0830AA29-6430-4CA8-BA4F-E865F96FE82E}"/>
    <dgm:cxn modelId="{4D5D707F-6556-45F6-941E-9AAC8E7572E8}" srcId="{BA71E05C-C647-4AD1-B2C6-EE2B59D0296C}" destId="{F91171D7-E441-4ED5-B1BA-12A61CC09E76}" srcOrd="1" destOrd="0" parTransId="{77F167D6-F22A-4996-82A7-8B7B52D4CA00}" sibTransId="{A1A33C2D-8A27-46F4-BA6C-FA3B5C9AAE48}"/>
    <dgm:cxn modelId="{E3CFF804-27D9-417A-A52D-7DFE6C631048}" type="presOf" srcId="{95678739-C1F6-4BD1-A571-5BE888A3FEC8}" destId="{08F4CF60-E386-4E6A-9905-FA3BBB7B96FA}" srcOrd="0" destOrd="0" presId="urn:microsoft.com/office/officeart/2005/8/layout/vList2"/>
    <dgm:cxn modelId="{3959D59B-3A01-4F5A-BB6E-758C7949D600}" srcId="{0EB0877D-8424-485C-A8DB-AA5B49BC7FC4}" destId="{BA71E05C-C647-4AD1-B2C6-EE2B59D0296C}" srcOrd="0" destOrd="0" parTransId="{C3C1892C-004D-47EC-8011-755020B9D659}" sibTransId="{153822F9-BFBE-498E-866D-8AF2D187D12C}"/>
    <dgm:cxn modelId="{F2ADAE33-517F-4E64-8EFE-5B0307EC07FB}" type="presOf" srcId="{0EB0877D-8424-485C-A8DB-AA5B49BC7FC4}" destId="{1D4F5ECD-F5AF-4852-8811-EB5C6B89D749}" srcOrd="0" destOrd="0" presId="urn:microsoft.com/office/officeart/2005/8/layout/vList2"/>
    <dgm:cxn modelId="{42543F6D-0023-4FF1-887F-FB31E0C8D3BB}" type="presOf" srcId="{BA71E05C-C647-4AD1-B2C6-EE2B59D0296C}" destId="{670F6170-0B5A-4249-8B55-C804605C7554}" srcOrd="0" destOrd="0" presId="urn:microsoft.com/office/officeart/2005/8/layout/vList2"/>
    <dgm:cxn modelId="{1E85A0B4-6EA7-406B-90CC-FA6E5EBA793A}" srcId="{BA71E05C-C647-4AD1-B2C6-EE2B59D0296C}" destId="{AEF4A82D-0FED-4040-B7CB-E4081AC76C4D}" srcOrd="2" destOrd="0" parTransId="{85C4C7DE-C76C-4C78-82B2-B9C1FA22A8C5}" sibTransId="{F5F2CE29-740B-4A60-B710-9E9AE53FC589}"/>
    <dgm:cxn modelId="{A7F1E965-73E3-4A02-92BB-319A569E1C52}" type="presParOf" srcId="{1D4F5ECD-F5AF-4852-8811-EB5C6B89D749}" destId="{670F6170-0B5A-4249-8B55-C804605C7554}" srcOrd="0" destOrd="0" presId="urn:microsoft.com/office/officeart/2005/8/layout/vList2"/>
    <dgm:cxn modelId="{EC8FFDA3-A7CF-4355-821B-DCA32B4F719A}" type="presParOf" srcId="{1D4F5ECD-F5AF-4852-8811-EB5C6B89D749}" destId="{08F4CF60-E386-4E6A-9905-FA3BBB7B96FA}" srcOrd="1"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10663-0771-4FE5-966F-DFD48ADBECEC}">
      <dsp:nvSpPr>
        <dsp:cNvPr id="0" name=""/>
        <dsp:cNvSpPr/>
      </dsp:nvSpPr>
      <dsp:spPr>
        <a:xfrm>
          <a:off x="1724248" y="162306"/>
          <a:ext cx="3221150" cy="1118663"/>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DAE0FE-BB2B-4918-AEBA-FBB26BC2383A}">
      <dsp:nvSpPr>
        <dsp:cNvPr id="0" name=""/>
        <dsp:cNvSpPr/>
      </dsp:nvSpPr>
      <dsp:spPr>
        <a:xfrm>
          <a:off x="3027690" y="2901532"/>
          <a:ext cx="624253" cy="399522"/>
        </a:xfrm>
        <a:prstGeom prst="downArrow">
          <a:avLst/>
        </a:prstGeom>
        <a:gradFill rotWithShape="0">
          <a:gsLst>
            <a:gs pos="0">
              <a:schemeClr val="accent1">
                <a:tint val="60000"/>
                <a:hueOff val="0"/>
                <a:satOff val="0"/>
                <a:lumOff val="0"/>
                <a:alphaOff val="0"/>
                <a:tint val="94000"/>
                <a:satMod val="105000"/>
                <a:lumMod val="102000"/>
              </a:schemeClr>
            </a:gs>
            <a:gs pos="100000">
              <a:schemeClr val="accent1">
                <a:tint val="60000"/>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sp>
    <dsp:sp modelId="{D74F08A5-0F8B-477B-9A81-505C9DA47399}">
      <dsp:nvSpPr>
        <dsp:cNvPr id="0" name=""/>
        <dsp:cNvSpPr/>
      </dsp:nvSpPr>
      <dsp:spPr>
        <a:xfrm>
          <a:off x="1790968" y="3246120"/>
          <a:ext cx="2996418" cy="749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endParaRPr lang="es-SV" sz="2800" b="1" kern="1200" dirty="0" smtClean="0">
            <a:solidFill>
              <a:schemeClr val="accent4">
                <a:lumMod val="40000"/>
                <a:lumOff val="60000"/>
              </a:schemeClr>
            </a:solidFill>
          </a:endParaRPr>
        </a:p>
        <a:p>
          <a:pPr lvl="0" algn="ctr" defTabSz="1244600" rtl="0">
            <a:lnSpc>
              <a:spcPct val="90000"/>
            </a:lnSpc>
            <a:spcBef>
              <a:spcPct val="0"/>
            </a:spcBef>
            <a:spcAft>
              <a:spcPct val="35000"/>
            </a:spcAft>
          </a:pPr>
          <a:r>
            <a:rPr lang="es-SV" sz="3600" b="1" kern="1200" dirty="0" smtClean="0">
              <a:solidFill>
                <a:schemeClr val="accent4">
                  <a:lumMod val="40000"/>
                  <a:lumOff val="60000"/>
                </a:schemeClr>
              </a:solidFill>
            </a:rPr>
            <a:t>GESTIÓN DE FARMACIA</a:t>
          </a:r>
          <a:endParaRPr lang="es-SV" sz="3600" kern="1200" dirty="0">
            <a:solidFill>
              <a:schemeClr val="accent4">
                <a:lumMod val="40000"/>
                <a:lumOff val="60000"/>
              </a:schemeClr>
            </a:solidFill>
          </a:endParaRPr>
        </a:p>
      </dsp:txBody>
      <dsp:txXfrm>
        <a:off x="1790968" y="3246120"/>
        <a:ext cx="2996418" cy="749104"/>
      </dsp:txXfrm>
    </dsp:sp>
    <dsp:sp modelId="{6A2A08E8-E965-4A41-A99D-A110E59D7182}">
      <dsp:nvSpPr>
        <dsp:cNvPr id="0" name=""/>
        <dsp:cNvSpPr/>
      </dsp:nvSpPr>
      <dsp:spPr>
        <a:xfrm>
          <a:off x="1535414" y="225714"/>
          <a:ext cx="3495821" cy="2796657"/>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EF35B5-20B8-45DB-B4C4-257C2118E1EF}">
      <dsp:nvSpPr>
        <dsp:cNvPr id="0" name=""/>
        <dsp:cNvSpPr/>
      </dsp:nvSpPr>
      <dsp:spPr>
        <a:xfrm>
          <a:off x="2849235" y="55690"/>
          <a:ext cx="5062294" cy="1408163"/>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es-SV" sz="4200" b="1" kern="1200" smtClean="0"/>
            <a:t>OBJETIVO GENERAL</a:t>
          </a:r>
          <a:endParaRPr lang="es-SV" sz="4200" kern="1200"/>
        </a:p>
      </dsp:txBody>
      <dsp:txXfrm>
        <a:off x="2917976" y="124431"/>
        <a:ext cx="4924812" cy="1270681"/>
      </dsp:txXfrm>
    </dsp:sp>
    <dsp:sp modelId="{C9739B13-EE5D-46EE-9F73-DC31C7C89412}">
      <dsp:nvSpPr>
        <dsp:cNvPr id="0" name=""/>
        <dsp:cNvSpPr/>
      </dsp:nvSpPr>
      <dsp:spPr>
        <a:xfrm>
          <a:off x="0" y="1596333"/>
          <a:ext cx="10760766" cy="3607621"/>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es-SV" sz="4200" kern="1200" dirty="0" smtClean="0"/>
            <a:t>Desarrollar un sistema informático para la administración y control de expedientes de la farmacia buena salud que permitan la disponibilidad y manipulación de la información en forma rápida y correcta.</a:t>
          </a:r>
          <a:endParaRPr lang="es-SV" sz="4200" kern="1200" dirty="0"/>
        </a:p>
      </dsp:txBody>
      <dsp:txXfrm>
        <a:off x="176110" y="1772443"/>
        <a:ext cx="10408546" cy="32554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67924-5307-4840-B776-5606165FC913}">
      <dsp:nvSpPr>
        <dsp:cNvPr id="0" name=""/>
        <dsp:cNvSpPr/>
      </dsp:nvSpPr>
      <dsp:spPr>
        <a:xfrm>
          <a:off x="2605573" y="0"/>
          <a:ext cx="3996226" cy="79995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s-SV" sz="2200" b="1" kern="1200" dirty="0" smtClean="0"/>
            <a:t>OBJETIVOS ESPECÍFICOS</a:t>
          </a:r>
          <a:endParaRPr lang="es-SV" sz="2200" kern="1200" dirty="0"/>
        </a:p>
      </dsp:txBody>
      <dsp:txXfrm>
        <a:off x="2644623" y="39050"/>
        <a:ext cx="3918126" cy="721850"/>
      </dsp:txXfrm>
    </dsp:sp>
    <dsp:sp modelId="{93DC4B4D-7BFA-45A5-8635-65AF1A5EF6A4}">
      <dsp:nvSpPr>
        <dsp:cNvPr id="0" name=""/>
        <dsp:cNvSpPr/>
      </dsp:nvSpPr>
      <dsp:spPr>
        <a:xfrm>
          <a:off x="0" y="892931"/>
          <a:ext cx="11297391" cy="79995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s-SV" sz="2200" kern="1200" dirty="0" smtClean="0"/>
            <a:t>1. Realizar una investigación preliminar para el desarrollo del sistema informático.</a:t>
          </a:r>
          <a:endParaRPr lang="es-SV" sz="2200" kern="1200" dirty="0"/>
        </a:p>
      </dsp:txBody>
      <dsp:txXfrm>
        <a:off x="39050" y="931981"/>
        <a:ext cx="11219291" cy="721850"/>
      </dsp:txXfrm>
    </dsp:sp>
    <dsp:sp modelId="{D41010B6-65B4-4298-BFC4-3324F61F12AD}">
      <dsp:nvSpPr>
        <dsp:cNvPr id="0" name=""/>
        <dsp:cNvSpPr/>
      </dsp:nvSpPr>
      <dsp:spPr>
        <a:xfrm>
          <a:off x="0" y="1756242"/>
          <a:ext cx="11297391" cy="79995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s-SV" sz="2200" kern="1200" dirty="0" smtClean="0"/>
            <a:t>2. Realizar un análisis de requerimientos para el diseño y construcción del sistema Informático.</a:t>
          </a:r>
          <a:endParaRPr lang="es-SV" sz="2200" kern="1200" dirty="0"/>
        </a:p>
      </dsp:txBody>
      <dsp:txXfrm>
        <a:off x="39050" y="1795292"/>
        <a:ext cx="11219291" cy="721850"/>
      </dsp:txXfrm>
    </dsp:sp>
    <dsp:sp modelId="{AE03ACDE-38B1-4E8A-9BF2-3AF57CD2DD53}">
      <dsp:nvSpPr>
        <dsp:cNvPr id="0" name=""/>
        <dsp:cNvSpPr/>
      </dsp:nvSpPr>
      <dsp:spPr>
        <a:xfrm>
          <a:off x="0" y="2619553"/>
          <a:ext cx="11297391" cy="79995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s-SV" sz="2200" kern="1200" smtClean="0"/>
            <a:t>3. Diseñar un sistema informático para la administración y control de expedientes de la farmacia.</a:t>
          </a:r>
          <a:endParaRPr lang="es-SV" sz="2200" kern="1200"/>
        </a:p>
      </dsp:txBody>
      <dsp:txXfrm>
        <a:off x="39050" y="2658603"/>
        <a:ext cx="11219291" cy="721850"/>
      </dsp:txXfrm>
    </dsp:sp>
    <dsp:sp modelId="{2B28970C-C03D-40F5-BE26-C4CB395DA738}">
      <dsp:nvSpPr>
        <dsp:cNvPr id="0" name=""/>
        <dsp:cNvSpPr/>
      </dsp:nvSpPr>
      <dsp:spPr>
        <a:xfrm>
          <a:off x="0" y="3482863"/>
          <a:ext cx="11297391" cy="79995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s-SV" sz="2200" kern="1200" smtClean="0"/>
            <a:t>4. Programar el sistema informático para la administración y control de expedientes de la farmacia.</a:t>
          </a:r>
          <a:endParaRPr lang="es-SV" sz="2200" kern="1200"/>
        </a:p>
      </dsp:txBody>
      <dsp:txXfrm>
        <a:off x="39050" y="3521913"/>
        <a:ext cx="11219291" cy="721850"/>
      </dsp:txXfrm>
    </dsp:sp>
    <dsp:sp modelId="{7BA01C57-B22B-42EE-9137-1E573E42DF2F}">
      <dsp:nvSpPr>
        <dsp:cNvPr id="0" name=""/>
        <dsp:cNvSpPr/>
      </dsp:nvSpPr>
      <dsp:spPr>
        <a:xfrm>
          <a:off x="0" y="4346174"/>
          <a:ext cx="11297391" cy="79995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s-SV" sz="2200" kern="1200" smtClean="0"/>
            <a:t>5. Diseñar y ejecutar las pruebas pertinentes para comprobar el correcto funcionamiento del sistema para la administración y control de expedientes de la farmacia.</a:t>
          </a:r>
          <a:endParaRPr lang="es-SV" sz="2200" kern="1200"/>
        </a:p>
      </dsp:txBody>
      <dsp:txXfrm>
        <a:off x="39050" y="4385224"/>
        <a:ext cx="11219291" cy="721850"/>
      </dsp:txXfrm>
    </dsp:sp>
    <dsp:sp modelId="{3C844B91-9C80-442F-B743-169070DFBE86}">
      <dsp:nvSpPr>
        <dsp:cNvPr id="0" name=""/>
        <dsp:cNvSpPr/>
      </dsp:nvSpPr>
      <dsp:spPr>
        <a:xfrm>
          <a:off x="0" y="5209485"/>
          <a:ext cx="11297391" cy="79995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s-SV" sz="2200" kern="1200" smtClean="0"/>
            <a:t>6. Actualizar el inventario de los productos de la farmacia “Buena Salud”</a:t>
          </a:r>
          <a:endParaRPr lang="es-SV" sz="2200" kern="1200"/>
        </a:p>
      </dsp:txBody>
      <dsp:txXfrm>
        <a:off x="39050" y="5248535"/>
        <a:ext cx="11219291" cy="7218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B17F0-56BF-41BF-824D-7216F4CEF531}">
      <dsp:nvSpPr>
        <dsp:cNvPr id="0" name=""/>
        <dsp:cNvSpPr/>
      </dsp:nvSpPr>
      <dsp:spPr>
        <a:xfrm>
          <a:off x="2296797" y="78"/>
          <a:ext cx="6907238" cy="96105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76200" rIns="114300" bIns="76200" numCol="1" spcCol="1270" anchor="ctr" anchorCtr="0">
          <a:noAutofit/>
        </a:bodyPr>
        <a:lstStyle/>
        <a:p>
          <a:pPr lvl="0" algn="ctr" defTabSz="2667000" rtl="0">
            <a:lnSpc>
              <a:spcPct val="90000"/>
            </a:lnSpc>
            <a:spcBef>
              <a:spcPct val="0"/>
            </a:spcBef>
            <a:spcAft>
              <a:spcPct val="35000"/>
            </a:spcAft>
          </a:pPr>
          <a:r>
            <a:rPr lang="es-SV" sz="6000" b="1" kern="1200" smtClean="0"/>
            <a:t>ALCANCES</a:t>
          </a:r>
          <a:endParaRPr lang="es-SV" sz="6000" kern="1200"/>
        </a:p>
      </dsp:txBody>
      <dsp:txXfrm>
        <a:off x="2324945" y="28226"/>
        <a:ext cx="6850942" cy="904761"/>
      </dsp:txXfrm>
    </dsp:sp>
    <dsp:sp modelId="{726380F5-D46E-4AF9-8E68-70E0A2D2DAE3}">
      <dsp:nvSpPr>
        <dsp:cNvPr id="0" name=""/>
        <dsp:cNvSpPr/>
      </dsp:nvSpPr>
      <dsp:spPr>
        <a:xfrm>
          <a:off x="2296797" y="1134125"/>
          <a:ext cx="961057" cy="961057"/>
        </a:xfrm>
        <a:prstGeom prst="roundRect">
          <a:avLst>
            <a:gd name="adj" fmla="val 16670"/>
          </a:avLst>
        </a:prstGeom>
        <a:blipFill rotWithShape="1">
          <a:blip xmlns:r="http://schemas.openxmlformats.org/officeDocument/2006/relationships" r:embed="rId1"/>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DCCF33-C07E-4495-B66E-AA333A65C830}">
      <dsp:nvSpPr>
        <dsp:cNvPr id="0" name=""/>
        <dsp:cNvSpPr/>
      </dsp:nvSpPr>
      <dsp:spPr>
        <a:xfrm>
          <a:off x="3315518" y="1134125"/>
          <a:ext cx="5888517" cy="961057"/>
        </a:xfrm>
        <a:prstGeom prst="roundRect">
          <a:avLst>
            <a:gd name="adj" fmla="val 1667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es-SV" sz="1600" kern="1200" dirty="0" smtClean="0"/>
            <a:t>El proyecto está diseñado para lograr un fácil manejo de la información de productos que ofrece la farmacia.</a:t>
          </a:r>
          <a:endParaRPr lang="es-SV" sz="1600" kern="1200" dirty="0"/>
        </a:p>
      </dsp:txBody>
      <dsp:txXfrm>
        <a:off x="3362441" y="1181048"/>
        <a:ext cx="5794671" cy="867211"/>
      </dsp:txXfrm>
    </dsp:sp>
    <dsp:sp modelId="{DECB6F6C-8C06-4FFC-9883-8D9BE6FF78C4}">
      <dsp:nvSpPr>
        <dsp:cNvPr id="0" name=""/>
        <dsp:cNvSpPr/>
      </dsp:nvSpPr>
      <dsp:spPr>
        <a:xfrm>
          <a:off x="2296797" y="2210510"/>
          <a:ext cx="961057" cy="961057"/>
        </a:xfrm>
        <a:prstGeom prst="roundRect">
          <a:avLst>
            <a:gd name="adj" fmla="val 16670"/>
          </a:avLst>
        </a:prstGeom>
        <a:blipFill rotWithShape="1">
          <a:blip xmlns:r="http://schemas.openxmlformats.org/officeDocument/2006/relationships" r:embed="rId2"/>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DDB4C8-706D-4256-8CF3-2C3E1B0F0E6E}">
      <dsp:nvSpPr>
        <dsp:cNvPr id="0" name=""/>
        <dsp:cNvSpPr/>
      </dsp:nvSpPr>
      <dsp:spPr>
        <a:xfrm>
          <a:off x="3315518" y="2210510"/>
          <a:ext cx="5888517" cy="961057"/>
        </a:xfrm>
        <a:prstGeom prst="roundRect">
          <a:avLst>
            <a:gd name="adj" fmla="val 1667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es-SV" sz="1600" kern="1200" smtClean="0"/>
            <a:t>La interfaz gráfica es amigable e intuitiva, lo que facilitara al usuario el uso del sistema.</a:t>
          </a:r>
          <a:endParaRPr lang="es-SV" sz="1600" kern="1200"/>
        </a:p>
      </dsp:txBody>
      <dsp:txXfrm>
        <a:off x="3362441" y="2257433"/>
        <a:ext cx="5794671" cy="867211"/>
      </dsp:txXfrm>
    </dsp:sp>
    <dsp:sp modelId="{B5C4311A-0F63-4BCD-9994-7B2AB6ECAF6A}">
      <dsp:nvSpPr>
        <dsp:cNvPr id="0" name=""/>
        <dsp:cNvSpPr/>
      </dsp:nvSpPr>
      <dsp:spPr>
        <a:xfrm>
          <a:off x="2296797" y="3286894"/>
          <a:ext cx="961057" cy="961057"/>
        </a:xfrm>
        <a:prstGeom prst="roundRect">
          <a:avLst>
            <a:gd name="adj" fmla="val 16670"/>
          </a:avLst>
        </a:prstGeom>
        <a:blipFill rotWithShape="1">
          <a:blip xmlns:r="http://schemas.openxmlformats.org/officeDocument/2006/relationships" r:embed="rId3"/>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BB75E4-43C5-4CA3-8098-DA98910608AF}">
      <dsp:nvSpPr>
        <dsp:cNvPr id="0" name=""/>
        <dsp:cNvSpPr/>
      </dsp:nvSpPr>
      <dsp:spPr>
        <a:xfrm>
          <a:off x="3315518" y="3286894"/>
          <a:ext cx="5888517" cy="961057"/>
        </a:xfrm>
        <a:prstGeom prst="roundRect">
          <a:avLst>
            <a:gd name="adj" fmla="val 1667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es-SV" sz="1600" kern="1200" smtClean="0"/>
            <a:t>Posee amplia capacidad de almacenamiento de datos.</a:t>
          </a:r>
          <a:endParaRPr lang="es-SV" sz="1600" kern="1200"/>
        </a:p>
      </dsp:txBody>
      <dsp:txXfrm>
        <a:off x="3362441" y="3333817"/>
        <a:ext cx="5794671" cy="867211"/>
      </dsp:txXfrm>
    </dsp:sp>
    <dsp:sp modelId="{81FAA5B7-1313-4F70-B709-A7BEA4CB2E95}">
      <dsp:nvSpPr>
        <dsp:cNvPr id="0" name=""/>
        <dsp:cNvSpPr/>
      </dsp:nvSpPr>
      <dsp:spPr>
        <a:xfrm>
          <a:off x="2296797" y="4363279"/>
          <a:ext cx="961057" cy="961057"/>
        </a:xfrm>
        <a:prstGeom prst="roundRect">
          <a:avLst>
            <a:gd name="adj" fmla="val 16670"/>
          </a:avLst>
        </a:prstGeom>
        <a:blipFill rotWithShape="1">
          <a:blip xmlns:r="http://schemas.openxmlformats.org/officeDocument/2006/relationships" r:embed="rId4"/>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EC7528-E48C-4F36-BAEC-3CABE39D8FEA}">
      <dsp:nvSpPr>
        <dsp:cNvPr id="0" name=""/>
        <dsp:cNvSpPr/>
      </dsp:nvSpPr>
      <dsp:spPr>
        <a:xfrm>
          <a:off x="3315518" y="4363279"/>
          <a:ext cx="5888517" cy="961057"/>
        </a:xfrm>
        <a:prstGeom prst="roundRect">
          <a:avLst>
            <a:gd name="adj" fmla="val 1667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es-SV" sz="1600" kern="1200" dirty="0" smtClean="0"/>
            <a:t>El sistema podrá gestionar datos del inventario como de las compras y ventas de los productos ofrecidos por la Farmacia.</a:t>
          </a:r>
          <a:endParaRPr lang="es-SV" sz="1600" kern="1200" dirty="0"/>
        </a:p>
      </dsp:txBody>
      <dsp:txXfrm>
        <a:off x="3362441" y="4410202"/>
        <a:ext cx="5794671" cy="867211"/>
      </dsp:txXfrm>
    </dsp:sp>
    <dsp:sp modelId="{F8874828-D584-461D-B4A1-EE47335904B6}">
      <dsp:nvSpPr>
        <dsp:cNvPr id="0" name=""/>
        <dsp:cNvSpPr/>
      </dsp:nvSpPr>
      <dsp:spPr>
        <a:xfrm>
          <a:off x="2296797" y="5439663"/>
          <a:ext cx="961057" cy="961057"/>
        </a:xfrm>
        <a:prstGeom prst="roundRect">
          <a:avLst>
            <a:gd name="adj" fmla="val 16670"/>
          </a:avLst>
        </a:prstGeom>
        <a:blipFill rotWithShape="1">
          <a:blip xmlns:r="http://schemas.openxmlformats.org/officeDocument/2006/relationships" r:embed="rId5"/>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9EA292-338D-4615-BAC6-D6C9C9F1F2F5}">
      <dsp:nvSpPr>
        <dsp:cNvPr id="0" name=""/>
        <dsp:cNvSpPr/>
      </dsp:nvSpPr>
      <dsp:spPr>
        <a:xfrm>
          <a:off x="3315518" y="5439663"/>
          <a:ext cx="5888517" cy="961057"/>
        </a:xfrm>
        <a:prstGeom prst="roundRect">
          <a:avLst>
            <a:gd name="adj" fmla="val 1667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es-SV" sz="1600" kern="1200" smtClean="0"/>
            <a:t>El sistema manejará información sobre el proceso de control de inventario y realización de compras y ventas de la farmacia Buena Salud.</a:t>
          </a:r>
          <a:endParaRPr lang="es-SV" sz="1600" kern="1200"/>
        </a:p>
      </dsp:txBody>
      <dsp:txXfrm>
        <a:off x="3362441" y="5486586"/>
        <a:ext cx="5794671" cy="8672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48A91-23D1-4673-8639-5922F383C63B}">
      <dsp:nvSpPr>
        <dsp:cNvPr id="0" name=""/>
        <dsp:cNvSpPr/>
      </dsp:nvSpPr>
      <dsp:spPr>
        <a:xfrm>
          <a:off x="0" y="746973"/>
          <a:ext cx="10153360" cy="5351545"/>
        </a:xfrm>
        <a:prstGeom prst="rect">
          <a:avLst/>
        </a:prstGeom>
        <a:solidFill>
          <a:schemeClr val="accent1">
            <a:alpha val="90000"/>
            <a:tint val="4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8014" tIns="583184" rIns="788014" bIns="199136" numCol="1" spcCol="1270" anchor="t" anchorCtr="0">
          <a:noAutofit/>
        </a:bodyPr>
        <a:lstStyle/>
        <a:p>
          <a:pPr marL="285750" lvl="1" indent="-285750" algn="l" defTabSz="1244600" rtl="0">
            <a:lnSpc>
              <a:spcPct val="90000"/>
            </a:lnSpc>
            <a:spcBef>
              <a:spcPct val="0"/>
            </a:spcBef>
            <a:spcAft>
              <a:spcPct val="15000"/>
            </a:spcAft>
            <a:buChar char="••"/>
          </a:pPr>
          <a:r>
            <a:rPr lang="es-SV" sz="2800" kern="1200" dirty="0" smtClean="0"/>
            <a:t>La falta de reconocimiento en el mercado tecnológico, limita el crecimiento del proyecto.</a:t>
          </a:r>
          <a:endParaRPr lang="es-SV" sz="2800" kern="1200" dirty="0"/>
        </a:p>
        <a:p>
          <a:pPr marL="285750" lvl="1" indent="-285750" algn="l" defTabSz="1244600" rtl="0">
            <a:lnSpc>
              <a:spcPct val="90000"/>
            </a:lnSpc>
            <a:spcBef>
              <a:spcPct val="0"/>
            </a:spcBef>
            <a:spcAft>
              <a:spcPct val="15000"/>
            </a:spcAft>
            <a:buChar char="••"/>
          </a:pPr>
          <a:r>
            <a:rPr lang="es-SV" sz="2800" kern="1200" dirty="0" smtClean="0"/>
            <a:t>Poco tiempo concedido para ver el funcionamiento de la farmacia debido a situación del Covid-19.</a:t>
          </a:r>
          <a:endParaRPr lang="es-SV" sz="2800" kern="1200" dirty="0"/>
        </a:p>
        <a:p>
          <a:pPr marL="285750" lvl="1" indent="-285750" algn="l" defTabSz="1244600" rtl="0">
            <a:lnSpc>
              <a:spcPct val="90000"/>
            </a:lnSpc>
            <a:spcBef>
              <a:spcPct val="0"/>
            </a:spcBef>
            <a:spcAft>
              <a:spcPct val="15000"/>
            </a:spcAft>
            <a:buChar char="••"/>
          </a:pPr>
          <a:r>
            <a:rPr lang="es-SV" sz="2800" kern="1200" smtClean="0"/>
            <a:t>El usuario administrador debe llenar correctamente los formularios necesarios para el buen funcionamiento del sistema.</a:t>
          </a:r>
          <a:endParaRPr lang="es-SV" sz="2800" kern="1200"/>
        </a:p>
        <a:p>
          <a:pPr marL="285750" lvl="1" indent="-285750" algn="l" defTabSz="1244600" rtl="0">
            <a:lnSpc>
              <a:spcPct val="90000"/>
            </a:lnSpc>
            <a:spcBef>
              <a:spcPct val="0"/>
            </a:spcBef>
            <a:spcAft>
              <a:spcPct val="15000"/>
            </a:spcAft>
            <a:buChar char="••"/>
          </a:pPr>
          <a:r>
            <a:rPr lang="es-SV" sz="2800" kern="1200" smtClean="0"/>
            <a:t>El sistema solo será accesible dentro de la farmacia Buena Salud.</a:t>
          </a:r>
          <a:endParaRPr lang="es-SV" sz="2800" kern="1200"/>
        </a:p>
        <a:p>
          <a:pPr marL="285750" lvl="1" indent="-285750" algn="l" defTabSz="1244600" rtl="0">
            <a:lnSpc>
              <a:spcPct val="90000"/>
            </a:lnSpc>
            <a:spcBef>
              <a:spcPct val="0"/>
            </a:spcBef>
            <a:spcAft>
              <a:spcPct val="15000"/>
            </a:spcAft>
            <a:buChar char="••"/>
          </a:pPr>
          <a:r>
            <a:rPr lang="es-SV" sz="2800" kern="1200" dirty="0" smtClean="0"/>
            <a:t>El sistema funcionará solo con conexión a internet continua, de lo contrario se cerrara automáticamente y el usuario deberá iniciar sesión nuevamente. </a:t>
          </a:r>
          <a:endParaRPr lang="es-SV" sz="2800" kern="1200" dirty="0"/>
        </a:p>
      </dsp:txBody>
      <dsp:txXfrm>
        <a:off x="0" y="746973"/>
        <a:ext cx="10153360" cy="5351545"/>
      </dsp:txXfrm>
    </dsp:sp>
    <dsp:sp modelId="{6B3A7D09-0F31-4B89-9B13-144918426633}">
      <dsp:nvSpPr>
        <dsp:cNvPr id="0" name=""/>
        <dsp:cNvSpPr/>
      </dsp:nvSpPr>
      <dsp:spPr>
        <a:xfrm>
          <a:off x="507668" y="237892"/>
          <a:ext cx="7107352" cy="915120"/>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641" tIns="0" rIns="268641" bIns="0" numCol="1" spcCol="1270" anchor="ctr" anchorCtr="0">
          <a:noAutofit/>
        </a:bodyPr>
        <a:lstStyle/>
        <a:p>
          <a:pPr lvl="0" algn="l" defTabSz="1244600" rtl="0">
            <a:lnSpc>
              <a:spcPct val="90000"/>
            </a:lnSpc>
            <a:spcBef>
              <a:spcPct val="0"/>
            </a:spcBef>
            <a:spcAft>
              <a:spcPct val="35000"/>
            </a:spcAft>
          </a:pPr>
          <a:r>
            <a:rPr lang="es-SV" sz="2800" b="1" kern="1200" smtClean="0"/>
            <a:t>LIMITACIONES</a:t>
          </a:r>
          <a:endParaRPr lang="es-SV" sz="2800" kern="1200"/>
        </a:p>
      </dsp:txBody>
      <dsp:txXfrm>
        <a:off x="552340" y="282564"/>
        <a:ext cx="7018008" cy="8257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262DE2-4169-43FA-9259-002E4B91FBF7}">
      <dsp:nvSpPr>
        <dsp:cNvPr id="0" name=""/>
        <dsp:cNvSpPr/>
      </dsp:nvSpPr>
      <dsp:spPr>
        <a:xfrm>
          <a:off x="1173178" y="220311"/>
          <a:ext cx="7782472" cy="798524"/>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s-SV" sz="3500" b="1" kern="1200" smtClean="0"/>
            <a:t>CONCLUSIONES</a:t>
          </a:r>
          <a:endParaRPr lang="es-SV" sz="3500" kern="1200"/>
        </a:p>
      </dsp:txBody>
      <dsp:txXfrm>
        <a:off x="1212159" y="259292"/>
        <a:ext cx="7704510" cy="720562"/>
      </dsp:txXfrm>
    </dsp:sp>
    <dsp:sp modelId="{F053AB64-54E9-492A-86E4-65B351E1AD93}">
      <dsp:nvSpPr>
        <dsp:cNvPr id="0" name=""/>
        <dsp:cNvSpPr/>
      </dsp:nvSpPr>
      <dsp:spPr>
        <a:xfrm>
          <a:off x="0" y="1018836"/>
          <a:ext cx="10616999" cy="507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7090" tIns="44450" rIns="248920" bIns="44450" numCol="1" spcCol="1270" anchor="t" anchorCtr="0">
          <a:noAutofit/>
        </a:bodyPr>
        <a:lstStyle/>
        <a:p>
          <a:pPr marL="228600" lvl="1" indent="-228600" algn="just" defTabSz="1200150" rtl="0">
            <a:lnSpc>
              <a:spcPct val="90000"/>
            </a:lnSpc>
            <a:spcBef>
              <a:spcPct val="0"/>
            </a:spcBef>
            <a:spcAft>
              <a:spcPct val="20000"/>
            </a:spcAft>
            <a:buChar char="••"/>
          </a:pPr>
          <a:r>
            <a:rPr lang="es-SV" sz="2700" kern="1200" dirty="0" smtClean="0"/>
            <a:t>El avance de las tecnologías de información y la necesidad de ser competitivos en el mercado han hecho que las empresas opten por dejar de lado los pensamientos antiguos y se innoven usando nuevos productos tecnológicos que ayuden a resolver los diversos problemas y que cubran satisfactoriamente sus necesidades</a:t>
          </a:r>
          <a:endParaRPr lang="es-SV" sz="2700" kern="1200" dirty="0"/>
        </a:p>
        <a:p>
          <a:pPr marL="228600" lvl="1" indent="-228600" algn="just" defTabSz="1200150" rtl="0">
            <a:lnSpc>
              <a:spcPct val="90000"/>
            </a:lnSpc>
            <a:spcBef>
              <a:spcPct val="0"/>
            </a:spcBef>
            <a:spcAft>
              <a:spcPct val="20000"/>
            </a:spcAft>
            <a:buChar char="••"/>
          </a:pPr>
          <a:r>
            <a:rPr lang="es-SV" sz="2700" kern="1200" dirty="0" smtClean="0"/>
            <a:t>Esto hace los que empresas de cualquier categoría se inclinen cada vez más hacia herramientas informáticas, hechas específicamente a la medida de sus necesidades; desencadenando muchas oportunidades para las empresas, asociaciones, programadores independientes y estudiantes que se desempeñan en el área de la computación.</a:t>
          </a:r>
          <a:endParaRPr lang="es-SV" sz="2700" kern="1200" dirty="0"/>
        </a:p>
        <a:p>
          <a:pPr marL="228600" lvl="1" indent="-228600" algn="just" defTabSz="1200150" rtl="0">
            <a:lnSpc>
              <a:spcPct val="90000"/>
            </a:lnSpc>
            <a:spcBef>
              <a:spcPct val="0"/>
            </a:spcBef>
            <a:spcAft>
              <a:spcPct val="20000"/>
            </a:spcAft>
            <a:buChar char="••"/>
          </a:pPr>
          <a:r>
            <a:rPr lang="es-SV" sz="2700" kern="1200" dirty="0" smtClean="0"/>
            <a:t>Es por eso que la idea de crear un sistema de información para una farmacia, representa una oportunidad para obtener mayor experiencia y conocimientos en el trabajo con bases de datos en MYSQL y creación de aplicaciones web con PHP.</a:t>
          </a:r>
          <a:endParaRPr lang="es-SV" sz="2700" kern="1200" dirty="0"/>
        </a:p>
      </dsp:txBody>
      <dsp:txXfrm>
        <a:off x="0" y="1018836"/>
        <a:ext cx="10616999" cy="50715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CF61D-5E80-42E6-8B06-39417E3B28C8}">
      <dsp:nvSpPr>
        <dsp:cNvPr id="0" name=""/>
        <dsp:cNvSpPr/>
      </dsp:nvSpPr>
      <dsp:spPr>
        <a:xfrm>
          <a:off x="435220" y="146574"/>
          <a:ext cx="6923401" cy="798524"/>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s-SV" sz="3500" b="1" kern="1200" smtClean="0"/>
            <a:t>CONCLUSIONES</a:t>
          </a:r>
          <a:endParaRPr lang="es-SV" sz="3500" kern="1200"/>
        </a:p>
      </dsp:txBody>
      <dsp:txXfrm>
        <a:off x="474201" y="185555"/>
        <a:ext cx="6845439" cy="720562"/>
      </dsp:txXfrm>
    </dsp:sp>
    <dsp:sp modelId="{10C3A735-5158-4971-B297-36B44FDC1821}">
      <dsp:nvSpPr>
        <dsp:cNvPr id="0" name=""/>
        <dsp:cNvSpPr/>
      </dsp:nvSpPr>
      <dsp:spPr>
        <a:xfrm>
          <a:off x="0" y="957965"/>
          <a:ext cx="9905999" cy="4274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515" tIns="44450" rIns="248920" bIns="44450" numCol="1" spcCol="1270" anchor="t" anchorCtr="0">
          <a:noAutofit/>
        </a:bodyPr>
        <a:lstStyle/>
        <a:p>
          <a:pPr marL="228600" lvl="1" indent="-228600" algn="just" defTabSz="1200150" rtl="0">
            <a:lnSpc>
              <a:spcPct val="90000"/>
            </a:lnSpc>
            <a:spcBef>
              <a:spcPct val="0"/>
            </a:spcBef>
            <a:spcAft>
              <a:spcPct val="20000"/>
            </a:spcAft>
            <a:buChar char="••"/>
          </a:pPr>
          <a:r>
            <a:rPr lang="es-SV" sz="2700" kern="1200" dirty="0" smtClean="0"/>
            <a:t>Se ha comprobado que los problemas planteados en la situación problemática en cuanto al manejo del inventario de los productos farmacéuticos tienen gran incidencia, en la calidad de atención que se brinda a los pacientes ya que estos repercuten en las diferentes gestiones administrativas en la farmacia; por lo tanto se considera de suma importancia que se tomen las medidas pertinentes para emigrar de un sistema manual a uno mecanizado.</a:t>
          </a:r>
          <a:endParaRPr lang="es-SV" sz="2700" kern="1200" dirty="0"/>
        </a:p>
        <a:p>
          <a:pPr marL="228600" lvl="1" indent="-228600" algn="just" defTabSz="1200150" rtl="0">
            <a:lnSpc>
              <a:spcPct val="90000"/>
            </a:lnSpc>
            <a:spcBef>
              <a:spcPct val="0"/>
            </a:spcBef>
            <a:spcAft>
              <a:spcPct val="20000"/>
            </a:spcAft>
            <a:buChar char="••"/>
          </a:pPr>
          <a:r>
            <a:rPr lang="es-SV" sz="2700" kern="1200" dirty="0" smtClean="0"/>
            <a:t>Se constató el interés por parte de los involucrados en mejorar los procesos actuales, mediante el uso de computadoras que agilicen sus tareas.</a:t>
          </a:r>
          <a:endParaRPr lang="es-SV" sz="2700" kern="1200" dirty="0"/>
        </a:p>
        <a:p>
          <a:pPr marL="228600" lvl="1" indent="-228600" algn="just" defTabSz="1200150" rtl="0">
            <a:lnSpc>
              <a:spcPct val="90000"/>
            </a:lnSpc>
            <a:spcBef>
              <a:spcPct val="0"/>
            </a:spcBef>
            <a:spcAft>
              <a:spcPct val="20000"/>
            </a:spcAft>
            <a:buChar char="••"/>
          </a:pPr>
          <a:r>
            <a:rPr lang="es-SV" sz="2700" kern="1200" dirty="0" smtClean="0"/>
            <a:t>El sistema ofrece obtener al día la información, generando así el control del inventario general de medicamentos.</a:t>
          </a:r>
          <a:endParaRPr lang="es-SV" sz="2700" kern="1200" dirty="0"/>
        </a:p>
      </dsp:txBody>
      <dsp:txXfrm>
        <a:off x="0" y="957965"/>
        <a:ext cx="9905999" cy="42745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F6170-0B5A-4249-8B55-C804605C7554}">
      <dsp:nvSpPr>
        <dsp:cNvPr id="0" name=""/>
        <dsp:cNvSpPr/>
      </dsp:nvSpPr>
      <dsp:spPr>
        <a:xfrm>
          <a:off x="540863" y="146497"/>
          <a:ext cx="6663240" cy="889785"/>
        </a:xfrm>
        <a:prstGeom prst="roundRect">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l" defTabSz="1733550" rtl="0">
            <a:lnSpc>
              <a:spcPct val="90000"/>
            </a:lnSpc>
            <a:spcBef>
              <a:spcPct val="0"/>
            </a:spcBef>
            <a:spcAft>
              <a:spcPct val="35000"/>
            </a:spcAft>
          </a:pPr>
          <a:r>
            <a:rPr lang="es-SV" sz="3900" b="1" kern="1200" smtClean="0"/>
            <a:t>RECOMENDACIONES</a:t>
          </a:r>
          <a:endParaRPr lang="es-SV" sz="3900" kern="1200"/>
        </a:p>
      </dsp:txBody>
      <dsp:txXfrm>
        <a:off x="584299" y="189933"/>
        <a:ext cx="6576368" cy="802913"/>
      </dsp:txXfrm>
    </dsp:sp>
    <dsp:sp modelId="{08F4CF60-E386-4E6A-9905-FA3BBB7B96FA}">
      <dsp:nvSpPr>
        <dsp:cNvPr id="0" name=""/>
        <dsp:cNvSpPr/>
      </dsp:nvSpPr>
      <dsp:spPr>
        <a:xfrm>
          <a:off x="0" y="1048579"/>
          <a:ext cx="11248063" cy="5489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7126" tIns="49530" rIns="277368" bIns="49530" numCol="1" spcCol="1270" anchor="t" anchorCtr="0">
          <a:noAutofit/>
        </a:bodyPr>
        <a:lstStyle/>
        <a:p>
          <a:pPr marL="285750" lvl="1" indent="-285750" algn="l" defTabSz="1333500" rtl="0">
            <a:lnSpc>
              <a:spcPct val="90000"/>
            </a:lnSpc>
            <a:spcBef>
              <a:spcPct val="0"/>
            </a:spcBef>
            <a:spcAft>
              <a:spcPct val="20000"/>
            </a:spcAft>
            <a:buChar char="••"/>
          </a:pPr>
          <a:r>
            <a:rPr lang="es-SV" sz="3000" kern="1200" dirty="0" smtClean="0"/>
            <a:t>Se recomienda implementar este sistema propuesto para que la Farmacia Buena Salud comience a gozar de los servicios que este le proporcionará.</a:t>
          </a:r>
          <a:endParaRPr lang="es-SV" sz="3000" kern="1200" dirty="0"/>
        </a:p>
        <a:p>
          <a:pPr marL="285750" lvl="1" indent="-285750" algn="l" defTabSz="1333500" rtl="0">
            <a:lnSpc>
              <a:spcPct val="90000"/>
            </a:lnSpc>
            <a:spcBef>
              <a:spcPct val="0"/>
            </a:spcBef>
            <a:spcAft>
              <a:spcPct val="20000"/>
            </a:spcAft>
            <a:buChar char="••"/>
          </a:pPr>
          <a:endParaRPr lang="es-SV" sz="3000" kern="1200" dirty="0"/>
        </a:p>
        <a:p>
          <a:pPr marL="285750" lvl="1" indent="-285750" algn="l" defTabSz="1333500" rtl="0">
            <a:lnSpc>
              <a:spcPct val="90000"/>
            </a:lnSpc>
            <a:spcBef>
              <a:spcPct val="0"/>
            </a:spcBef>
            <a:spcAft>
              <a:spcPct val="20000"/>
            </a:spcAft>
            <a:buChar char="••"/>
          </a:pPr>
          <a:r>
            <a:rPr lang="es-SV" sz="3000" kern="1200" dirty="0" smtClean="0"/>
            <a:t>El inventario de la farmacia deberá ser actualizado lo más pronto posible con el sistema propuesto para mayor control de inventario de productos farmacéuticos.</a:t>
          </a:r>
          <a:endParaRPr lang="es-SV" sz="3000" kern="1200" dirty="0"/>
        </a:p>
        <a:p>
          <a:pPr marL="285750" lvl="1" indent="-285750" algn="l" defTabSz="1333500" rtl="0">
            <a:lnSpc>
              <a:spcPct val="90000"/>
            </a:lnSpc>
            <a:spcBef>
              <a:spcPct val="0"/>
            </a:spcBef>
            <a:spcAft>
              <a:spcPct val="20000"/>
            </a:spcAft>
            <a:buChar char="••"/>
          </a:pPr>
          <a:endParaRPr lang="es-SV" sz="3000" kern="1200" dirty="0"/>
        </a:p>
        <a:p>
          <a:pPr marL="285750" lvl="1" indent="-285750" algn="l" defTabSz="1333500" rtl="0">
            <a:lnSpc>
              <a:spcPct val="90000"/>
            </a:lnSpc>
            <a:spcBef>
              <a:spcPct val="0"/>
            </a:spcBef>
            <a:spcAft>
              <a:spcPct val="20000"/>
            </a:spcAft>
            <a:buChar char="••"/>
          </a:pPr>
          <a:r>
            <a:rPr lang="es-SV" sz="3000" kern="1200" dirty="0" smtClean="0"/>
            <a:t>Capacitar a todos y cada uno de los usuarios del sistema en cuanto al manejo del sistema de Gestión de Farmacia.</a:t>
          </a:r>
          <a:endParaRPr lang="es-SV" sz="3000" kern="1200" dirty="0"/>
        </a:p>
        <a:p>
          <a:pPr marL="285750" lvl="1" indent="-285750" algn="l" defTabSz="1333500" rtl="0">
            <a:lnSpc>
              <a:spcPct val="90000"/>
            </a:lnSpc>
            <a:spcBef>
              <a:spcPct val="0"/>
            </a:spcBef>
            <a:spcAft>
              <a:spcPct val="20000"/>
            </a:spcAft>
            <a:buChar char="••"/>
          </a:pPr>
          <a:endParaRPr lang="es-SV" sz="3000" kern="1200" dirty="0"/>
        </a:p>
        <a:p>
          <a:pPr marL="285750" lvl="1" indent="-285750" algn="l" defTabSz="1333500" rtl="0">
            <a:lnSpc>
              <a:spcPct val="90000"/>
            </a:lnSpc>
            <a:spcBef>
              <a:spcPct val="0"/>
            </a:spcBef>
            <a:spcAft>
              <a:spcPct val="20000"/>
            </a:spcAft>
            <a:buChar char="••"/>
          </a:pPr>
          <a:r>
            <a:rPr lang="es-SV" sz="3000" kern="1200" dirty="0" smtClean="0"/>
            <a:t>Que los usuarios tengan los mínimos conocimientos en cuanto a software y hardware se refiere.</a:t>
          </a:r>
          <a:endParaRPr lang="es-SV" sz="3000" kern="1200" dirty="0"/>
        </a:p>
      </dsp:txBody>
      <dsp:txXfrm>
        <a:off x="0" y="1048579"/>
        <a:ext cx="11248063" cy="54896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F6170-0B5A-4249-8B55-C804605C7554}">
      <dsp:nvSpPr>
        <dsp:cNvPr id="0" name=""/>
        <dsp:cNvSpPr/>
      </dsp:nvSpPr>
      <dsp:spPr>
        <a:xfrm>
          <a:off x="540863" y="10447"/>
          <a:ext cx="6663240" cy="1003860"/>
        </a:xfrm>
        <a:prstGeom prst="roundRect">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rtl="0">
            <a:lnSpc>
              <a:spcPct val="90000"/>
            </a:lnSpc>
            <a:spcBef>
              <a:spcPct val="0"/>
            </a:spcBef>
            <a:spcAft>
              <a:spcPct val="35000"/>
            </a:spcAft>
          </a:pPr>
          <a:r>
            <a:rPr lang="es-SV" sz="4400" b="1" kern="1200" smtClean="0"/>
            <a:t>RECOMENDACIONES</a:t>
          </a:r>
          <a:endParaRPr lang="es-SV" sz="4400" kern="1200"/>
        </a:p>
      </dsp:txBody>
      <dsp:txXfrm>
        <a:off x="589867" y="59451"/>
        <a:ext cx="6565232" cy="905852"/>
      </dsp:txXfrm>
    </dsp:sp>
    <dsp:sp modelId="{08F4CF60-E386-4E6A-9905-FA3BBB7B96FA}">
      <dsp:nvSpPr>
        <dsp:cNvPr id="0" name=""/>
        <dsp:cNvSpPr/>
      </dsp:nvSpPr>
      <dsp:spPr>
        <a:xfrm>
          <a:off x="0" y="1026956"/>
          <a:ext cx="11248063" cy="564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7126" tIns="55880" rIns="312928" bIns="55880" numCol="1" spcCol="1270" anchor="t" anchorCtr="0">
          <a:noAutofit/>
        </a:bodyPr>
        <a:lstStyle/>
        <a:p>
          <a:pPr marL="285750" lvl="1" indent="-285750" algn="l" defTabSz="1511300" rtl="0">
            <a:lnSpc>
              <a:spcPct val="90000"/>
            </a:lnSpc>
            <a:spcBef>
              <a:spcPct val="0"/>
            </a:spcBef>
            <a:spcAft>
              <a:spcPct val="20000"/>
            </a:spcAft>
            <a:buChar char="••"/>
          </a:pPr>
          <a:r>
            <a:rPr lang="es-SV" sz="3400" kern="1200" dirty="0" smtClean="0"/>
            <a:t>Logrado el objetivo para lo cual fue creado el sistema, sería recomendable que se implementara también en otra farmacia que tengan los mismos o similares problemas con la gestión de farmacia e inventario de medicamentos.</a:t>
          </a:r>
          <a:endParaRPr lang="es-SV" sz="3400" kern="1200" dirty="0"/>
        </a:p>
        <a:p>
          <a:pPr marL="285750" lvl="1" indent="-285750" algn="l" defTabSz="1511300" rtl="0">
            <a:lnSpc>
              <a:spcPct val="90000"/>
            </a:lnSpc>
            <a:spcBef>
              <a:spcPct val="0"/>
            </a:spcBef>
            <a:spcAft>
              <a:spcPct val="20000"/>
            </a:spcAft>
            <a:buChar char="••"/>
          </a:pPr>
          <a:endParaRPr lang="es-SV" sz="3400" kern="1200" dirty="0"/>
        </a:p>
        <a:p>
          <a:pPr marL="285750" lvl="1" indent="-285750" algn="l" defTabSz="1511300" rtl="0">
            <a:lnSpc>
              <a:spcPct val="90000"/>
            </a:lnSpc>
            <a:spcBef>
              <a:spcPct val="0"/>
            </a:spcBef>
            <a:spcAft>
              <a:spcPct val="20000"/>
            </a:spcAft>
            <a:buChar char="••"/>
          </a:pPr>
          <a:r>
            <a:rPr lang="es-SV" sz="3400" kern="1200" dirty="0" smtClean="0"/>
            <a:t>Generar respaldos de información a diario o cada semana, para evitar la pérdida de la información por cualquier imprevisto. </a:t>
          </a:r>
          <a:endParaRPr lang="es-SV" sz="3400" kern="1200" dirty="0"/>
        </a:p>
        <a:p>
          <a:pPr marL="285750" lvl="1" indent="-285750" algn="l" defTabSz="1511300" rtl="0">
            <a:lnSpc>
              <a:spcPct val="90000"/>
            </a:lnSpc>
            <a:spcBef>
              <a:spcPct val="0"/>
            </a:spcBef>
            <a:spcAft>
              <a:spcPct val="20000"/>
            </a:spcAft>
            <a:buChar char="••"/>
          </a:pPr>
          <a:endParaRPr lang="es-SV" sz="3400" kern="1200" dirty="0"/>
        </a:p>
        <a:p>
          <a:pPr marL="285750" lvl="1" indent="-285750" algn="l" defTabSz="1511300" rtl="0">
            <a:lnSpc>
              <a:spcPct val="90000"/>
            </a:lnSpc>
            <a:spcBef>
              <a:spcPct val="0"/>
            </a:spcBef>
            <a:spcAft>
              <a:spcPct val="20000"/>
            </a:spcAft>
            <a:buChar char="••"/>
          </a:pPr>
          <a:r>
            <a:rPr lang="es-SV" sz="3400" kern="1200" dirty="0" smtClean="0"/>
            <a:t>Se recomienda contratar personal para mantenimiento del sistema así como de todos los equipos informáticos utilizados dentro de la farmacia Buena Salud.</a:t>
          </a:r>
          <a:endParaRPr lang="es-SV" sz="3400" kern="1200" dirty="0"/>
        </a:p>
      </dsp:txBody>
      <dsp:txXfrm>
        <a:off x="0" y="1026956"/>
        <a:ext cx="11248063" cy="5646960"/>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69" name="PlaceHolder 2"/>
          <p:cNvSpPr>
            <a:spLocks noGrp="1"/>
          </p:cNvSpPr>
          <p:nvPr>
            <p:ph type="body"/>
          </p:nvPr>
        </p:nvSpPr>
        <p:spPr>
          <a:xfrm>
            <a:off x="1141560" y="224964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70" name="PlaceHolder 3"/>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72"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73"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74"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75" name="PlaceHolder 5"/>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77" name="PlaceHolder 2"/>
          <p:cNvSpPr>
            <a:spLocks noGrp="1"/>
          </p:cNvSpPr>
          <p:nvPr>
            <p:ph type="body"/>
          </p:nvPr>
        </p:nvSpPr>
        <p:spPr>
          <a:xfrm>
            <a:off x="114156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78" name="PlaceHolder 3"/>
          <p:cNvSpPr>
            <a:spLocks noGrp="1"/>
          </p:cNvSpPr>
          <p:nvPr>
            <p:ph type="body"/>
          </p:nvPr>
        </p:nvSpPr>
        <p:spPr>
          <a:xfrm>
            <a:off x="449064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79" name="PlaceHolder 4"/>
          <p:cNvSpPr>
            <a:spLocks noGrp="1"/>
          </p:cNvSpPr>
          <p:nvPr>
            <p:ph type="body"/>
          </p:nvPr>
        </p:nvSpPr>
        <p:spPr>
          <a:xfrm>
            <a:off x="783972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80" name="PlaceHolder 5"/>
          <p:cNvSpPr>
            <a:spLocks noGrp="1"/>
          </p:cNvSpPr>
          <p:nvPr>
            <p:ph type="body"/>
          </p:nvPr>
        </p:nvSpPr>
        <p:spPr>
          <a:xfrm>
            <a:off x="114156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81" name="PlaceHolder 6"/>
          <p:cNvSpPr>
            <a:spLocks noGrp="1"/>
          </p:cNvSpPr>
          <p:nvPr>
            <p:ph type="body"/>
          </p:nvPr>
        </p:nvSpPr>
        <p:spPr>
          <a:xfrm>
            <a:off x="449064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82" name="PlaceHolder 7"/>
          <p:cNvSpPr>
            <a:spLocks noGrp="1"/>
          </p:cNvSpPr>
          <p:nvPr>
            <p:ph type="body"/>
          </p:nvPr>
        </p:nvSpPr>
        <p:spPr>
          <a:xfrm>
            <a:off x="783972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7"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88" name="PlaceHolder 2"/>
          <p:cNvSpPr>
            <a:spLocks noGrp="1"/>
          </p:cNvSpPr>
          <p:nvPr>
            <p:ph type="subTitle"/>
          </p:nvPr>
        </p:nvSpPr>
        <p:spPr>
          <a:xfrm>
            <a:off x="1141560" y="2249640"/>
            <a:ext cx="9905760" cy="3541320"/>
          </a:xfrm>
          <a:prstGeom prst="rect">
            <a:avLst/>
          </a:prstGeom>
        </p:spPr>
        <p:txBody>
          <a:bodyPr lIns="0" rIns="0" tIns="0" bIns="0" anchor="ctr">
            <a:noAutofit/>
          </a:bodyPr>
          <a:p>
            <a:pPr algn="ctr"/>
            <a:endParaRPr b="0" lang="es-SV"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90" name="PlaceHolder 2"/>
          <p:cNvSpPr>
            <a:spLocks noGrp="1"/>
          </p:cNvSpPr>
          <p:nvPr>
            <p:ph type="body"/>
          </p:nvPr>
        </p:nvSpPr>
        <p:spPr>
          <a:xfrm>
            <a:off x="1141560" y="2249640"/>
            <a:ext cx="990576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92"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3"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4"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5" name="PlaceHolder 1"/>
          <p:cNvSpPr>
            <a:spLocks noGrp="1"/>
          </p:cNvSpPr>
          <p:nvPr>
            <p:ph type="subTitle"/>
          </p:nvPr>
        </p:nvSpPr>
        <p:spPr>
          <a:xfrm>
            <a:off x="1141560" y="618480"/>
            <a:ext cx="9905760" cy="6853320"/>
          </a:xfrm>
          <a:prstGeom prst="rect">
            <a:avLst/>
          </a:prstGeom>
        </p:spPr>
        <p:txBody>
          <a:bodyPr lIns="0" rIns="0" tIns="0" bIns="0" anchor="ctr">
            <a:noAutofit/>
          </a:bodyPr>
          <a:p>
            <a:pPr algn="ctr"/>
            <a:endParaRPr b="0" lang="es-SV"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97"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8"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9"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48" name="PlaceHolder 2"/>
          <p:cNvSpPr>
            <a:spLocks noGrp="1"/>
          </p:cNvSpPr>
          <p:nvPr>
            <p:ph type="subTitle"/>
          </p:nvPr>
        </p:nvSpPr>
        <p:spPr>
          <a:xfrm>
            <a:off x="1141560" y="2249640"/>
            <a:ext cx="9905760" cy="3541320"/>
          </a:xfrm>
          <a:prstGeom prst="rect">
            <a:avLst/>
          </a:prstGeom>
        </p:spPr>
        <p:txBody>
          <a:bodyPr lIns="0" rIns="0" tIns="0" bIns="0" anchor="ctr">
            <a:noAutofit/>
          </a:bodyPr>
          <a:p>
            <a:pPr algn="ctr"/>
            <a:endParaRPr b="0" lang="es-SV"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201"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2"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3" name="PlaceHolder 4"/>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205"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6"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7" name="PlaceHolder 4"/>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209" name="PlaceHolder 2"/>
          <p:cNvSpPr>
            <a:spLocks noGrp="1"/>
          </p:cNvSpPr>
          <p:nvPr>
            <p:ph type="body"/>
          </p:nvPr>
        </p:nvSpPr>
        <p:spPr>
          <a:xfrm>
            <a:off x="1141560" y="224964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0" name="PlaceHolder 3"/>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212"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3"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4"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5" name="PlaceHolder 5"/>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217" name="PlaceHolder 2"/>
          <p:cNvSpPr>
            <a:spLocks noGrp="1"/>
          </p:cNvSpPr>
          <p:nvPr>
            <p:ph type="body"/>
          </p:nvPr>
        </p:nvSpPr>
        <p:spPr>
          <a:xfrm>
            <a:off x="114156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8" name="PlaceHolder 3"/>
          <p:cNvSpPr>
            <a:spLocks noGrp="1"/>
          </p:cNvSpPr>
          <p:nvPr>
            <p:ph type="body"/>
          </p:nvPr>
        </p:nvSpPr>
        <p:spPr>
          <a:xfrm>
            <a:off x="449064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9" name="PlaceHolder 4"/>
          <p:cNvSpPr>
            <a:spLocks noGrp="1"/>
          </p:cNvSpPr>
          <p:nvPr>
            <p:ph type="body"/>
          </p:nvPr>
        </p:nvSpPr>
        <p:spPr>
          <a:xfrm>
            <a:off x="783972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20" name="PlaceHolder 5"/>
          <p:cNvSpPr>
            <a:spLocks noGrp="1"/>
          </p:cNvSpPr>
          <p:nvPr>
            <p:ph type="body"/>
          </p:nvPr>
        </p:nvSpPr>
        <p:spPr>
          <a:xfrm>
            <a:off x="114156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21" name="PlaceHolder 6"/>
          <p:cNvSpPr>
            <a:spLocks noGrp="1"/>
          </p:cNvSpPr>
          <p:nvPr>
            <p:ph type="body"/>
          </p:nvPr>
        </p:nvSpPr>
        <p:spPr>
          <a:xfrm>
            <a:off x="449064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22" name="PlaceHolder 7"/>
          <p:cNvSpPr>
            <a:spLocks noGrp="1"/>
          </p:cNvSpPr>
          <p:nvPr>
            <p:ph type="body"/>
          </p:nvPr>
        </p:nvSpPr>
        <p:spPr>
          <a:xfrm>
            <a:off x="783972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50" name="PlaceHolder 2"/>
          <p:cNvSpPr>
            <a:spLocks noGrp="1"/>
          </p:cNvSpPr>
          <p:nvPr>
            <p:ph type="body"/>
          </p:nvPr>
        </p:nvSpPr>
        <p:spPr>
          <a:xfrm>
            <a:off x="1141560" y="2249640"/>
            <a:ext cx="990576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52"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53"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1141560" y="618480"/>
            <a:ext cx="9905760" cy="6853320"/>
          </a:xfrm>
          <a:prstGeom prst="rect">
            <a:avLst/>
          </a:prstGeom>
        </p:spPr>
        <p:txBody>
          <a:bodyPr lIns="0" rIns="0" tIns="0" bIns="0" anchor="ctr">
            <a:noAutofit/>
          </a:bodyPr>
          <a:p>
            <a:pPr algn="ctr"/>
            <a:endParaRPr b="0" lang="es-SV"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57"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58"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59"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61"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62"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63" name="PlaceHolder 4"/>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65"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66"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67" name="PlaceHolder 4"/>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2" descr="\\DROBO-FS\QuickDrops\JB\PPTX NG\Droplets\LightingOverlay.png"/>
          <p:cNvPicPr/>
          <p:nvPr/>
        </p:nvPicPr>
        <p:blipFill>
          <a:blip r:embed="rId3">
            <a:alphaModFix amt="30000"/>
          </a:blip>
          <a:stretch/>
        </p:blipFill>
        <p:spPr>
          <a:xfrm>
            <a:off x="0" y="0"/>
            <a:ext cx="12191760" cy="6857640"/>
          </a:xfrm>
          <a:prstGeom prst="rect">
            <a:avLst/>
          </a:prstGeom>
          <a:ln>
            <a:noFill/>
          </a:ln>
        </p:spPr>
      </p:pic>
      <p:grpSp>
        <p:nvGrpSpPr>
          <p:cNvPr id="1" name="Group 1"/>
          <p:cNvGrpSpPr/>
          <p:nvPr/>
        </p:nvGrpSpPr>
        <p:grpSpPr>
          <a:xfrm>
            <a:off x="-14400" y="0"/>
            <a:ext cx="12053520" cy="6857640"/>
            <a:chOff x="-14400" y="0"/>
            <a:chExt cx="12053520" cy="6857640"/>
          </a:xfrm>
        </p:grpSpPr>
        <p:grpSp>
          <p:nvGrpSpPr>
            <p:cNvPr id="2" name="Group 2"/>
            <p:cNvGrpSpPr/>
            <p:nvPr/>
          </p:nvGrpSpPr>
          <p:grpSpPr>
            <a:xfrm>
              <a:off x="-14400" y="0"/>
              <a:ext cx="1220760" cy="6857640"/>
              <a:chOff x="-14400" y="0"/>
              <a:chExt cx="1220760" cy="6857640"/>
            </a:xfrm>
          </p:grpSpPr>
          <p:sp>
            <p:nvSpPr>
              <p:cNvPr id="3" name="CustomShape 3"/>
              <p:cNvSpPr/>
              <p:nvPr/>
            </p:nvSpPr>
            <p:spPr>
              <a:xfrm>
                <a:off x="114480" y="4680"/>
                <a:ext cx="23400" cy="218088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4" name="CustomShape 4"/>
              <p:cNvSpPr/>
              <p:nvPr/>
            </p:nvSpPr>
            <p:spPr>
              <a:xfrm>
                <a:off x="3348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5" name="CustomShape 5"/>
              <p:cNvSpPr/>
              <p:nvPr/>
            </p:nvSpPr>
            <p:spPr>
              <a:xfrm>
                <a:off x="284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6" name="CustomShape 6"/>
              <p:cNvSpPr/>
              <p:nvPr/>
            </p:nvSpPr>
            <p:spPr>
              <a:xfrm>
                <a:off x="20016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7" name="CustomShape 7"/>
              <p:cNvSpPr/>
              <p:nvPr/>
            </p:nvSpPr>
            <p:spPr>
              <a:xfrm>
                <a:off x="5032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8" name="CustomShape 8"/>
              <p:cNvSpPr/>
              <p:nvPr/>
            </p:nvSpPr>
            <p:spPr>
              <a:xfrm>
                <a:off x="28584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 name="CustomShape 9"/>
              <p:cNvSpPr/>
              <p:nvPr/>
            </p:nvSpPr>
            <p:spPr>
              <a:xfrm>
                <a:off x="5461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0" name="CustomShape 10"/>
              <p:cNvSpPr/>
              <p:nvPr/>
            </p:nvSpPr>
            <p:spPr>
              <a:xfrm>
                <a:off x="5889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1" name="CustomShape 11"/>
              <p:cNvSpPr/>
              <p:nvPr/>
            </p:nvSpPr>
            <p:spPr>
              <a:xfrm>
                <a:off x="5889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2" name="CustomShape 12"/>
              <p:cNvSpPr/>
              <p:nvPr/>
            </p:nvSpPr>
            <p:spPr>
              <a:xfrm>
                <a:off x="64152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3" name="CustomShape 13"/>
              <p:cNvSpPr/>
              <p:nvPr/>
            </p:nvSpPr>
            <p:spPr>
              <a:xfrm>
                <a:off x="10206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 name="Freeform 14"/>
              <p:cNvSpPr/>
              <p:nvPr/>
            </p:nvSpPr>
            <p:spPr>
              <a:xfrm>
                <a:off x="-4680" y="9360"/>
                <a:ext cx="360" cy="360"/>
              </a:xfrm>
              <a:custGeom>
                <a:avLst/>
                <a:gdLst/>
                <a:ahLst/>
                <a:rect l="0" t="0" r="r" b="b"/>
                <a:pathLst>
                  <a:path w="1" h="1">
                    <a:moveTo>
                      <a:pt x="0" y="0"/>
                    </a:moveTo>
                    <a:lnTo>
                      <a:pt x="0" y="0"/>
                    </a:lnTo>
                  </a:path>
                </a:pathLst>
              </a:custGeom>
              <a:ln>
                <a:solidFill>
                  <a:srgbClr val="ffffff"/>
                </a:solidFill>
              </a:ln>
            </p:spPr>
          </p:sp>
          <p:sp>
            <p:nvSpPr>
              <p:cNvPr id="15" name="CustomShape 15"/>
              <p:cNvSpPr/>
              <p:nvPr/>
            </p:nvSpPr>
            <p:spPr>
              <a:xfrm>
                <a:off x="9360" y="1801800"/>
                <a:ext cx="123480" cy="12672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 name="CustomShape 16"/>
              <p:cNvSpPr/>
              <p:nvPr/>
            </p:nvSpPr>
            <p:spPr>
              <a:xfrm>
                <a:off x="-936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7" name="CustomShape 17"/>
              <p:cNvSpPr/>
              <p:nvPr/>
            </p:nvSpPr>
            <p:spPr>
              <a:xfrm>
                <a:off x="1285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8" name="CustomShape 18"/>
              <p:cNvSpPr/>
              <p:nvPr/>
            </p:nvSpPr>
            <p:spPr>
              <a:xfrm>
                <a:off x="2048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9" name="CustomShape 19"/>
              <p:cNvSpPr/>
              <p:nvPr/>
            </p:nvSpPr>
            <p:spPr>
              <a:xfrm>
                <a:off x="133200" y="4662360"/>
                <a:ext cx="23400" cy="218088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20" name="CustomShape 20"/>
              <p:cNvSpPr/>
              <p:nvPr/>
            </p:nvSpPr>
            <p:spPr>
              <a:xfrm>
                <a:off x="22392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1" name="CustomShape 21"/>
              <p:cNvSpPr/>
              <p:nvPr/>
            </p:nvSpPr>
            <p:spPr>
              <a:xfrm>
                <a:off x="525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2" name="CustomShape 22"/>
              <p:cNvSpPr/>
              <p:nvPr/>
            </p:nvSpPr>
            <p:spPr>
              <a:xfrm>
                <a:off x="-1440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3" name="CustomShape 23"/>
              <p:cNvSpPr/>
              <p:nvPr/>
            </p:nvSpPr>
            <p:spPr>
              <a:xfrm>
                <a:off x="5270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4" name="CustomShape 24"/>
              <p:cNvSpPr/>
              <p:nvPr/>
            </p:nvSpPr>
            <p:spPr>
              <a:xfrm>
                <a:off x="3096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5" name="CustomShape 25"/>
              <p:cNvSpPr/>
              <p:nvPr/>
            </p:nvSpPr>
            <p:spPr>
              <a:xfrm>
                <a:off x="5698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6" name="CustomShape 26"/>
              <p:cNvSpPr/>
              <p:nvPr/>
            </p:nvSpPr>
            <p:spPr>
              <a:xfrm>
                <a:off x="6127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7" name="CustomShape 27"/>
              <p:cNvSpPr/>
              <p:nvPr/>
            </p:nvSpPr>
            <p:spPr>
              <a:xfrm>
                <a:off x="6127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8" name="CustomShape 28"/>
              <p:cNvSpPr/>
              <p:nvPr/>
            </p:nvSpPr>
            <p:spPr>
              <a:xfrm>
                <a:off x="6699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9" name="CustomShape 29"/>
              <p:cNvSpPr/>
              <p:nvPr/>
            </p:nvSpPr>
            <p:spPr>
              <a:xfrm>
                <a:off x="10494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grpSp>
        <p:grpSp>
          <p:nvGrpSpPr>
            <p:cNvPr id="30" name="Group 30"/>
            <p:cNvGrpSpPr/>
            <p:nvPr/>
          </p:nvGrpSpPr>
          <p:grpSpPr>
            <a:xfrm>
              <a:off x="11364840" y="0"/>
              <a:ext cx="674280" cy="6848280"/>
              <a:chOff x="11364840" y="0"/>
              <a:chExt cx="674280" cy="6848280"/>
            </a:xfrm>
          </p:grpSpPr>
          <p:sp>
            <p:nvSpPr>
              <p:cNvPr id="31" name="CustomShape 31"/>
              <p:cNvSpPr/>
              <p:nvPr/>
            </p:nvSpPr>
            <p:spPr>
              <a:xfrm>
                <a:off x="114840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2" name="CustomShape 32"/>
              <p:cNvSpPr/>
              <p:nvPr/>
            </p:nvSpPr>
            <p:spPr>
              <a:xfrm>
                <a:off x="113648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3" name="CustomShape 33"/>
              <p:cNvSpPr/>
              <p:nvPr/>
            </p:nvSpPr>
            <p:spPr>
              <a:xfrm>
                <a:off x="116316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4" name="CustomShape 34"/>
              <p:cNvSpPr/>
              <p:nvPr/>
            </p:nvSpPr>
            <p:spPr>
              <a:xfrm>
                <a:off x="115315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5" name="CustomShape 35"/>
              <p:cNvSpPr/>
              <p:nvPr/>
            </p:nvSpPr>
            <p:spPr>
              <a:xfrm>
                <a:off x="1177308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6" name="CustomShape 36"/>
              <p:cNvSpPr/>
              <p:nvPr/>
            </p:nvSpPr>
            <p:spPr>
              <a:xfrm>
                <a:off x="1171116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7" name="CustomShape 37"/>
              <p:cNvSpPr/>
              <p:nvPr/>
            </p:nvSpPr>
            <p:spPr>
              <a:xfrm>
                <a:off x="116362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8" name="CustomShape 38"/>
              <p:cNvSpPr/>
              <p:nvPr/>
            </p:nvSpPr>
            <p:spPr>
              <a:xfrm>
                <a:off x="114411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9" name="CustomShape 39"/>
              <p:cNvSpPr/>
              <p:nvPr/>
            </p:nvSpPr>
            <p:spPr>
              <a:xfrm>
                <a:off x="118490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40" name="CustomShape 40"/>
              <p:cNvSpPr/>
              <p:nvPr/>
            </p:nvSpPr>
            <p:spPr>
              <a:xfrm>
                <a:off x="11939760" y="6595920"/>
                <a:ext cx="23400" cy="252000"/>
              </a:xfrm>
              <a:prstGeom prst="rect">
                <a:avLst/>
              </a:pr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grpSp>
      </p:grpSp>
      <p:pic>
        <p:nvPicPr>
          <p:cNvPr id="41" name="Imagen 47" descr=""/>
          <p:cNvPicPr/>
          <p:nvPr/>
        </p:nvPicPr>
        <p:blipFill>
          <a:blip r:embed="rId4"/>
          <a:stretch/>
        </p:blipFill>
        <p:spPr>
          <a:xfrm>
            <a:off x="9747360" y="20160"/>
            <a:ext cx="2444400" cy="1165680"/>
          </a:xfrm>
          <a:prstGeom prst="rect">
            <a:avLst/>
          </a:prstGeom>
          <a:ln>
            <a:noFill/>
          </a:ln>
        </p:spPr>
      </p:pic>
      <p:sp>
        <p:nvSpPr>
          <p:cNvPr id="42" name="PlaceHolder 41"/>
          <p:cNvSpPr>
            <a:spLocks noGrp="1"/>
          </p:cNvSpPr>
          <p:nvPr>
            <p:ph type="title"/>
          </p:nvPr>
        </p:nvSpPr>
        <p:spPr>
          <a:xfrm>
            <a:off x="1141560" y="618480"/>
            <a:ext cx="9905760" cy="1478160"/>
          </a:xfrm>
          <a:prstGeom prst="rect">
            <a:avLst/>
          </a:prstGeom>
        </p:spPr>
        <p:txBody>
          <a:bodyPr anchor="ctr">
            <a:noAutofit/>
          </a:bodyPr>
          <a:p>
            <a:pPr>
              <a:lnSpc>
                <a:spcPct val="90000"/>
              </a:lnSpc>
            </a:pPr>
            <a:r>
              <a:rPr b="0" lang="es-ES" sz="3600" spc="-1" strike="noStrike" cap="all">
                <a:solidFill>
                  <a:srgbClr val="ffffff"/>
                </a:solidFill>
                <a:latin typeface="Tw Cen MT"/>
              </a:rPr>
              <a:t>Haga clic para modificar el estilo de título del patrón</a:t>
            </a:r>
            <a:endParaRPr b="0" lang="en-US" sz="3600" spc="-1" strike="noStrike">
              <a:solidFill>
                <a:srgbClr val="ffffff"/>
              </a:solidFill>
              <a:latin typeface="Tw Cen MT"/>
            </a:endParaRPr>
          </a:p>
        </p:txBody>
      </p:sp>
      <p:sp>
        <p:nvSpPr>
          <p:cNvPr id="43" name="PlaceHolder 42"/>
          <p:cNvSpPr>
            <a:spLocks noGrp="1"/>
          </p:cNvSpPr>
          <p:nvPr>
            <p:ph type="body"/>
          </p:nvPr>
        </p:nvSpPr>
        <p:spPr>
          <a:xfrm>
            <a:off x="1141560" y="2249640"/>
            <a:ext cx="9905760" cy="3541320"/>
          </a:xfrm>
          <a:prstGeom prst="rect">
            <a:avLst/>
          </a:prstGeom>
        </p:spPr>
        <p:txBody>
          <a:bodyPr>
            <a:noAutofit/>
          </a:bodyPr>
          <a:p>
            <a:pPr marL="228600" indent="-228240">
              <a:lnSpc>
                <a:spcPct val="120000"/>
              </a:lnSpc>
              <a:spcBef>
                <a:spcPts val="1001"/>
              </a:spcBef>
              <a:buClr>
                <a:srgbClr val="ffffff"/>
              </a:buClr>
              <a:buSzPct val="125000"/>
              <a:buFont typeface="Arial"/>
              <a:buChar char="•"/>
            </a:pPr>
            <a:r>
              <a:rPr b="0" lang="es-ES" sz="2400" spc="-1" strike="noStrike">
                <a:solidFill>
                  <a:srgbClr val="ffffff"/>
                </a:solidFill>
                <a:latin typeface="Tw Cen MT"/>
              </a:rPr>
              <a:t>Haga clic para modificar el estilo de texto del patrón</a:t>
            </a:r>
            <a:endParaRPr b="0" lang="en-US" sz="2400" spc="-1" strike="noStrike">
              <a:solidFill>
                <a:srgbClr val="ffffff"/>
              </a:solidFill>
              <a:latin typeface="Tw Cen MT"/>
            </a:endParaRPr>
          </a:p>
          <a:p>
            <a:pPr lvl="1" marL="685800" indent="-228240">
              <a:lnSpc>
                <a:spcPct val="120000"/>
              </a:lnSpc>
              <a:spcBef>
                <a:spcPts val="499"/>
              </a:spcBef>
              <a:buClr>
                <a:srgbClr val="ffffff"/>
              </a:buClr>
              <a:buSzPct val="125000"/>
              <a:buFont typeface="Arial"/>
              <a:buChar char="•"/>
            </a:pPr>
            <a:r>
              <a:rPr b="0" lang="es-ES" sz="2000" spc="-1" strike="noStrike">
                <a:solidFill>
                  <a:srgbClr val="ffffff"/>
                </a:solidFill>
                <a:latin typeface="Tw Cen MT"/>
              </a:rPr>
              <a:t>Segundo nivel</a:t>
            </a:r>
            <a:endParaRPr b="0" lang="en-US" sz="2000" spc="-1" strike="noStrike">
              <a:solidFill>
                <a:srgbClr val="ffffff"/>
              </a:solidFill>
              <a:latin typeface="Tw Cen MT"/>
            </a:endParaRPr>
          </a:p>
          <a:p>
            <a:pPr lvl="2" marL="1143000" indent="-228240">
              <a:lnSpc>
                <a:spcPct val="120000"/>
              </a:lnSpc>
              <a:spcBef>
                <a:spcPts val="499"/>
              </a:spcBef>
              <a:buClr>
                <a:srgbClr val="ffffff"/>
              </a:buClr>
              <a:buSzPct val="125000"/>
              <a:buFont typeface="Arial"/>
              <a:buChar char="•"/>
            </a:pPr>
            <a:r>
              <a:rPr b="0" lang="es-ES" sz="1800" spc="-1" strike="noStrike">
                <a:solidFill>
                  <a:srgbClr val="ffffff"/>
                </a:solidFill>
                <a:latin typeface="Tw Cen MT"/>
              </a:rPr>
              <a:t>Tercer nivel</a:t>
            </a:r>
            <a:endParaRPr b="0" lang="en-US" sz="1800" spc="-1" strike="noStrike">
              <a:solidFill>
                <a:srgbClr val="ffffff"/>
              </a:solidFill>
              <a:latin typeface="Tw Cen MT"/>
            </a:endParaRPr>
          </a:p>
          <a:p>
            <a:pPr lvl="3" marL="1600200" indent="-228240">
              <a:lnSpc>
                <a:spcPct val="120000"/>
              </a:lnSpc>
              <a:spcBef>
                <a:spcPts val="499"/>
              </a:spcBef>
              <a:buClr>
                <a:srgbClr val="ffffff"/>
              </a:buClr>
              <a:buSzPct val="125000"/>
              <a:buFont typeface="Arial"/>
              <a:buChar char="•"/>
            </a:pPr>
            <a:r>
              <a:rPr b="0" lang="es-ES" sz="1600" spc="-1" strike="noStrike">
                <a:solidFill>
                  <a:srgbClr val="ffffff"/>
                </a:solidFill>
                <a:latin typeface="Tw Cen MT"/>
              </a:rPr>
              <a:t>Cuarto nivel</a:t>
            </a:r>
            <a:endParaRPr b="0" lang="en-US" sz="1600" spc="-1" strike="noStrike">
              <a:solidFill>
                <a:srgbClr val="ffffff"/>
              </a:solidFill>
              <a:latin typeface="Tw Cen MT"/>
            </a:endParaRPr>
          </a:p>
          <a:p>
            <a:pPr lvl="4" marL="2057400" indent="-228240">
              <a:lnSpc>
                <a:spcPct val="120000"/>
              </a:lnSpc>
              <a:spcBef>
                <a:spcPts val="499"/>
              </a:spcBef>
              <a:buClr>
                <a:srgbClr val="ffffff"/>
              </a:buClr>
              <a:buSzPct val="125000"/>
              <a:buFont typeface="Arial"/>
              <a:buChar char="•"/>
            </a:pPr>
            <a:r>
              <a:rPr b="0" lang="es-ES" sz="1600" spc="-1" strike="noStrike">
                <a:solidFill>
                  <a:srgbClr val="ffffff"/>
                </a:solidFill>
                <a:latin typeface="Tw Cen MT"/>
              </a:rPr>
              <a:t>Quinto nivel</a:t>
            </a:r>
            <a:endParaRPr b="0" lang="en-US" sz="1600" spc="-1" strike="noStrike">
              <a:solidFill>
                <a:srgbClr val="ffffff"/>
              </a:solidFill>
              <a:latin typeface="Tw Cen MT"/>
            </a:endParaRPr>
          </a:p>
        </p:txBody>
      </p:sp>
      <p:sp>
        <p:nvSpPr>
          <p:cNvPr id="44" name="PlaceHolder 43"/>
          <p:cNvSpPr>
            <a:spLocks noGrp="1"/>
          </p:cNvSpPr>
          <p:nvPr>
            <p:ph type="dt"/>
          </p:nvPr>
        </p:nvSpPr>
        <p:spPr>
          <a:xfrm>
            <a:off x="7457040" y="5883120"/>
            <a:ext cx="2742840" cy="364680"/>
          </a:xfrm>
          <a:prstGeom prst="rect">
            <a:avLst/>
          </a:prstGeom>
        </p:spPr>
        <p:txBody>
          <a:bodyPr anchor="ctr">
            <a:noAutofit/>
          </a:bodyPr>
          <a:p>
            <a:pPr algn="r">
              <a:lnSpc>
                <a:spcPct val="100000"/>
              </a:lnSpc>
            </a:pPr>
            <a:fld id="{E1D2FFC1-CBF8-4E32-AD62-2D4779C8D51C}" type="datetime">
              <a:rPr b="0" lang="en-US" sz="1050" spc="-1" strike="noStrike">
                <a:solidFill>
                  <a:srgbClr val="ffffff"/>
                </a:solidFill>
                <a:latin typeface="Tw Cen MT"/>
              </a:rPr>
              <a:t>12/1/20</a:t>
            </a:fld>
            <a:endParaRPr b="0" lang="es-SV" sz="1050" spc="-1" strike="noStrike">
              <a:latin typeface="Times New Roman"/>
            </a:endParaRPr>
          </a:p>
        </p:txBody>
      </p:sp>
      <p:sp>
        <p:nvSpPr>
          <p:cNvPr id="45" name="PlaceHolder 44"/>
          <p:cNvSpPr>
            <a:spLocks noGrp="1"/>
          </p:cNvSpPr>
          <p:nvPr>
            <p:ph type="ftr"/>
          </p:nvPr>
        </p:nvSpPr>
        <p:spPr>
          <a:xfrm>
            <a:off x="1141560" y="5883120"/>
            <a:ext cx="6238800" cy="364680"/>
          </a:xfrm>
          <a:prstGeom prst="rect">
            <a:avLst/>
          </a:prstGeom>
        </p:spPr>
        <p:txBody>
          <a:bodyPr anchor="ctr">
            <a:noAutofit/>
          </a:bodyPr>
          <a:p>
            <a:endParaRPr b="0" lang="es-SV" sz="2400" spc="-1" strike="noStrike">
              <a:latin typeface="Times New Roman"/>
            </a:endParaRPr>
          </a:p>
        </p:txBody>
      </p:sp>
      <p:sp>
        <p:nvSpPr>
          <p:cNvPr id="46" name="PlaceHolder 45"/>
          <p:cNvSpPr>
            <a:spLocks noGrp="1"/>
          </p:cNvSpPr>
          <p:nvPr>
            <p:ph type="sldNum"/>
          </p:nvPr>
        </p:nvSpPr>
        <p:spPr>
          <a:xfrm>
            <a:off x="10276200" y="5883120"/>
            <a:ext cx="770760" cy="364680"/>
          </a:xfrm>
          <a:prstGeom prst="rect">
            <a:avLst/>
          </a:prstGeom>
        </p:spPr>
        <p:txBody>
          <a:bodyPr anchor="ctr">
            <a:noAutofit/>
          </a:bodyPr>
          <a:p>
            <a:pPr algn="r">
              <a:lnSpc>
                <a:spcPct val="100000"/>
              </a:lnSpc>
            </a:pPr>
            <a:fld id="{0A3898B1-7FA5-4B48-92E7-82EA93BCA257}" type="slidenum">
              <a:rPr b="0" lang="en-US" sz="1050" spc="-1" strike="noStrike">
                <a:solidFill>
                  <a:srgbClr val="ffffff"/>
                </a:solidFill>
                <a:latin typeface="Tw Cen MT"/>
              </a:rPr>
              <a:t>&lt;número&gt;</a:t>
            </a:fld>
            <a:endParaRPr b="0" lang="es-SV"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83" name="Picture 2" descr="\\DROBO-FS\QuickDrops\JB\PPTX NG\Droplets\LightingOverlay.png"/>
          <p:cNvPicPr/>
          <p:nvPr/>
        </p:nvPicPr>
        <p:blipFill>
          <a:blip r:embed="rId3">
            <a:alphaModFix amt="30000"/>
          </a:blip>
          <a:stretch/>
        </p:blipFill>
        <p:spPr>
          <a:xfrm>
            <a:off x="0" y="0"/>
            <a:ext cx="12191760" cy="6857640"/>
          </a:xfrm>
          <a:prstGeom prst="rect">
            <a:avLst/>
          </a:prstGeom>
          <a:ln>
            <a:noFill/>
          </a:ln>
        </p:spPr>
      </p:pic>
      <p:grpSp>
        <p:nvGrpSpPr>
          <p:cNvPr id="84" name="Group 1"/>
          <p:cNvGrpSpPr/>
          <p:nvPr/>
        </p:nvGrpSpPr>
        <p:grpSpPr>
          <a:xfrm>
            <a:off x="-14400" y="0"/>
            <a:ext cx="12053520" cy="6857640"/>
            <a:chOff x="-14400" y="0"/>
            <a:chExt cx="12053520" cy="6857640"/>
          </a:xfrm>
        </p:grpSpPr>
        <p:grpSp>
          <p:nvGrpSpPr>
            <p:cNvPr id="85" name="Group 2"/>
            <p:cNvGrpSpPr/>
            <p:nvPr/>
          </p:nvGrpSpPr>
          <p:grpSpPr>
            <a:xfrm>
              <a:off x="-14400" y="0"/>
              <a:ext cx="1220760" cy="6857640"/>
              <a:chOff x="-14400" y="0"/>
              <a:chExt cx="1220760" cy="6857640"/>
            </a:xfrm>
          </p:grpSpPr>
          <p:sp>
            <p:nvSpPr>
              <p:cNvPr id="86" name="CustomShape 3"/>
              <p:cNvSpPr/>
              <p:nvPr/>
            </p:nvSpPr>
            <p:spPr>
              <a:xfrm>
                <a:off x="114480" y="4680"/>
                <a:ext cx="23400" cy="218088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87" name="CustomShape 4"/>
              <p:cNvSpPr/>
              <p:nvPr/>
            </p:nvSpPr>
            <p:spPr>
              <a:xfrm>
                <a:off x="3348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88" name="CustomShape 5"/>
              <p:cNvSpPr/>
              <p:nvPr/>
            </p:nvSpPr>
            <p:spPr>
              <a:xfrm>
                <a:off x="284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89" name="CustomShape 6"/>
              <p:cNvSpPr/>
              <p:nvPr/>
            </p:nvSpPr>
            <p:spPr>
              <a:xfrm>
                <a:off x="20016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0" name="CustomShape 7"/>
              <p:cNvSpPr/>
              <p:nvPr/>
            </p:nvSpPr>
            <p:spPr>
              <a:xfrm>
                <a:off x="5032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1" name="CustomShape 8"/>
              <p:cNvSpPr/>
              <p:nvPr/>
            </p:nvSpPr>
            <p:spPr>
              <a:xfrm>
                <a:off x="28584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2" name="CustomShape 9"/>
              <p:cNvSpPr/>
              <p:nvPr/>
            </p:nvSpPr>
            <p:spPr>
              <a:xfrm>
                <a:off x="5461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3" name="CustomShape 10"/>
              <p:cNvSpPr/>
              <p:nvPr/>
            </p:nvSpPr>
            <p:spPr>
              <a:xfrm>
                <a:off x="5889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4" name="CustomShape 11"/>
              <p:cNvSpPr/>
              <p:nvPr/>
            </p:nvSpPr>
            <p:spPr>
              <a:xfrm>
                <a:off x="5889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5" name="CustomShape 12"/>
              <p:cNvSpPr/>
              <p:nvPr/>
            </p:nvSpPr>
            <p:spPr>
              <a:xfrm>
                <a:off x="64152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6" name="CustomShape 13"/>
              <p:cNvSpPr/>
              <p:nvPr/>
            </p:nvSpPr>
            <p:spPr>
              <a:xfrm>
                <a:off x="10206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7" name="Freeform 14"/>
              <p:cNvSpPr/>
              <p:nvPr/>
            </p:nvSpPr>
            <p:spPr>
              <a:xfrm>
                <a:off x="-4680" y="9360"/>
                <a:ext cx="360" cy="360"/>
              </a:xfrm>
              <a:custGeom>
                <a:avLst/>
                <a:gdLst/>
                <a:ahLst/>
                <a:rect l="0" t="0" r="r" b="b"/>
                <a:pathLst>
                  <a:path w="1" h="1">
                    <a:moveTo>
                      <a:pt x="0" y="0"/>
                    </a:moveTo>
                    <a:lnTo>
                      <a:pt x="0" y="0"/>
                    </a:lnTo>
                  </a:path>
                </a:pathLst>
              </a:custGeom>
              <a:ln>
                <a:solidFill>
                  <a:srgbClr val="ffffff"/>
                </a:solidFill>
              </a:ln>
            </p:spPr>
          </p:sp>
          <p:sp>
            <p:nvSpPr>
              <p:cNvPr id="98" name="CustomShape 15"/>
              <p:cNvSpPr/>
              <p:nvPr/>
            </p:nvSpPr>
            <p:spPr>
              <a:xfrm>
                <a:off x="9360" y="1801800"/>
                <a:ext cx="123480" cy="12672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9" name="CustomShape 16"/>
              <p:cNvSpPr/>
              <p:nvPr/>
            </p:nvSpPr>
            <p:spPr>
              <a:xfrm>
                <a:off x="-936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00" name="CustomShape 17"/>
              <p:cNvSpPr/>
              <p:nvPr/>
            </p:nvSpPr>
            <p:spPr>
              <a:xfrm>
                <a:off x="1285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01" name="CustomShape 18"/>
              <p:cNvSpPr/>
              <p:nvPr/>
            </p:nvSpPr>
            <p:spPr>
              <a:xfrm>
                <a:off x="2048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02" name="CustomShape 19"/>
              <p:cNvSpPr/>
              <p:nvPr/>
            </p:nvSpPr>
            <p:spPr>
              <a:xfrm>
                <a:off x="133200" y="4662360"/>
                <a:ext cx="23400" cy="218088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103" name="CustomShape 20"/>
              <p:cNvSpPr/>
              <p:nvPr/>
            </p:nvSpPr>
            <p:spPr>
              <a:xfrm>
                <a:off x="22392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04" name="CustomShape 21"/>
              <p:cNvSpPr/>
              <p:nvPr/>
            </p:nvSpPr>
            <p:spPr>
              <a:xfrm>
                <a:off x="525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05" name="CustomShape 22"/>
              <p:cNvSpPr/>
              <p:nvPr/>
            </p:nvSpPr>
            <p:spPr>
              <a:xfrm>
                <a:off x="-1440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06" name="CustomShape 23"/>
              <p:cNvSpPr/>
              <p:nvPr/>
            </p:nvSpPr>
            <p:spPr>
              <a:xfrm>
                <a:off x="5270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07" name="CustomShape 24"/>
              <p:cNvSpPr/>
              <p:nvPr/>
            </p:nvSpPr>
            <p:spPr>
              <a:xfrm>
                <a:off x="3096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08" name="CustomShape 25"/>
              <p:cNvSpPr/>
              <p:nvPr/>
            </p:nvSpPr>
            <p:spPr>
              <a:xfrm>
                <a:off x="5698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09" name="CustomShape 26"/>
              <p:cNvSpPr/>
              <p:nvPr/>
            </p:nvSpPr>
            <p:spPr>
              <a:xfrm>
                <a:off x="6127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10" name="CustomShape 27"/>
              <p:cNvSpPr/>
              <p:nvPr/>
            </p:nvSpPr>
            <p:spPr>
              <a:xfrm>
                <a:off x="6127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11" name="CustomShape 28"/>
              <p:cNvSpPr/>
              <p:nvPr/>
            </p:nvSpPr>
            <p:spPr>
              <a:xfrm>
                <a:off x="6699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12" name="CustomShape 29"/>
              <p:cNvSpPr/>
              <p:nvPr/>
            </p:nvSpPr>
            <p:spPr>
              <a:xfrm>
                <a:off x="10494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grpSp>
        <p:grpSp>
          <p:nvGrpSpPr>
            <p:cNvPr id="113" name="Group 30"/>
            <p:cNvGrpSpPr/>
            <p:nvPr/>
          </p:nvGrpSpPr>
          <p:grpSpPr>
            <a:xfrm>
              <a:off x="11364840" y="0"/>
              <a:ext cx="674280" cy="6848280"/>
              <a:chOff x="11364840" y="0"/>
              <a:chExt cx="674280" cy="6848280"/>
            </a:xfrm>
          </p:grpSpPr>
          <p:sp>
            <p:nvSpPr>
              <p:cNvPr id="114" name="CustomShape 31"/>
              <p:cNvSpPr/>
              <p:nvPr/>
            </p:nvSpPr>
            <p:spPr>
              <a:xfrm>
                <a:off x="114840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15" name="CustomShape 32"/>
              <p:cNvSpPr/>
              <p:nvPr/>
            </p:nvSpPr>
            <p:spPr>
              <a:xfrm>
                <a:off x="113648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16" name="CustomShape 33"/>
              <p:cNvSpPr/>
              <p:nvPr/>
            </p:nvSpPr>
            <p:spPr>
              <a:xfrm>
                <a:off x="116316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17" name="CustomShape 34"/>
              <p:cNvSpPr/>
              <p:nvPr/>
            </p:nvSpPr>
            <p:spPr>
              <a:xfrm>
                <a:off x="115315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18" name="CustomShape 35"/>
              <p:cNvSpPr/>
              <p:nvPr/>
            </p:nvSpPr>
            <p:spPr>
              <a:xfrm>
                <a:off x="1177308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19" name="CustomShape 36"/>
              <p:cNvSpPr/>
              <p:nvPr/>
            </p:nvSpPr>
            <p:spPr>
              <a:xfrm>
                <a:off x="1171116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20" name="CustomShape 37"/>
              <p:cNvSpPr/>
              <p:nvPr/>
            </p:nvSpPr>
            <p:spPr>
              <a:xfrm>
                <a:off x="116362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21" name="CustomShape 38"/>
              <p:cNvSpPr/>
              <p:nvPr/>
            </p:nvSpPr>
            <p:spPr>
              <a:xfrm>
                <a:off x="114411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22" name="CustomShape 39"/>
              <p:cNvSpPr/>
              <p:nvPr/>
            </p:nvSpPr>
            <p:spPr>
              <a:xfrm>
                <a:off x="118490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23" name="CustomShape 40"/>
              <p:cNvSpPr/>
              <p:nvPr/>
            </p:nvSpPr>
            <p:spPr>
              <a:xfrm>
                <a:off x="11939760" y="6595920"/>
                <a:ext cx="23400" cy="252000"/>
              </a:xfrm>
              <a:prstGeom prst="rect">
                <a:avLst/>
              </a:pr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grpSp>
      </p:grpSp>
      <p:pic>
        <p:nvPicPr>
          <p:cNvPr id="124" name="Imagen 47" descr=""/>
          <p:cNvPicPr/>
          <p:nvPr/>
        </p:nvPicPr>
        <p:blipFill>
          <a:blip r:embed="rId4"/>
          <a:stretch/>
        </p:blipFill>
        <p:spPr>
          <a:xfrm>
            <a:off x="9747360" y="20160"/>
            <a:ext cx="2444400" cy="1165680"/>
          </a:xfrm>
          <a:prstGeom prst="rect">
            <a:avLst/>
          </a:prstGeom>
          <a:ln>
            <a:noFill/>
          </a:ln>
        </p:spPr>
      </p:pic>
      <p:pic>
        <p:nvPicPr>
          <p:cNvPr id="125" name="Picture 2" descr="\\DROBO-FS\QuickDrops\JB\PPTX NG\Droplets\LightingOverlay.png"/>
          <p:cNvPicPr/>
          <p:nvPr/>
        </p:nvPicPr>
        <p:blipFill>
          <a:blip r:embed="rId5">
            <a:alphaModFix amt="30000"/>
          </a:blip>
          <a:stretch/>
        </p:blipFill>
        <p:spPr>
          <a:xfrm>
            <a:off x="0" y="0"/>
            <a:ext cx="12191760" cy="6857640"/>
          </a:xfrm>
          <a:prstGeom prst="rect">
            <a:avLst/>
          </a:prstGeom>
          <a:ln>
            <a:noFill/>
          </a:ln>
        </p:spPr>
      </p:pic>
      <p:grpSp>
        <p:nvGrpSpPr>
          <p:cNvPr id="126" name="Group 41"/>
          <p:cNvGrpSpPr/>
          <p:nvPr/>
        </p:nvGrpSpPr>
        <p:grpSpPr>
          <a:xfrm>
            <a:off x="0" y="0"/>
            <a:ext cx="2304720" cy="6857640"/>
            <a:chOff x="0" y="0"/>
            <a:chExt cx="2304720" cy="6857640"/>
          </a:xfrm>
        </p:grpSpPr>
        <p:sp>
          <p:nvSpPr>
            <p:cNvPr id="127" name="CustomShape 42"/>
            <p:cNvSpPr/>
            <p:nvPr/>
          </p:nvSpPr>
          <p:spPr>
            <a:xfrm>
              <a:off x="1209600" y="4680"/>
              <a:ext cx="23400" cy="218088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128" name="CustomShape 43"/>
            <p:cNvSpPr/>
            <p:nvPr/>
          </p:nvSpPr>
          <p:spPr>
            <a:xfrm>
              <a:off x="112860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29" name="CustomShape 44"/>
            <p:cNvSpPr/>
            <p:nvPr/>
          </p:nvSpPr>
          <p:spPr>
            <a:xfrm>
              <a:off x="112392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30" name="CustomShape 45"/>
            <p:cNvSpPr/>
            <p:nvPr/>
          </p:nvSpPr>
          <p:spPr>
            <a:xfrm>
              <a:off x="414360" y="9360"/>
              <a:ext cx="28080" cy="448128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131" name="CustomShape 46"/>
            <p:cNvSpPr/>
            <p:nvPr/>
          </p:nvSpPr>
          <p:spPr>
            <a:xfrm>
              <a:off x="3333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32" name="CustomShape 47"/>
            <p:cNvSpPr/>
            <p:nvPr/>
          </p:nvSpPr>
          <p:spPr>
            <a:xfrm>
              <a:off x="190440" y="9360"/>
              <a:ext cx="151920" cy="907560"/>
            </a:xfrm>
            <a:custGeom>
              <a:avLst/>
              <a:gdLst/>
              <a:ahLst/>
              <a:rect l="l" t="t" r="r" b="b"/>
              <a:pathLst>
                <a:path w="96" h="572">
                  <a:moveTo>
                    <a:pt x="15" y="572"/>
                  </a:moveTo>
                  <a:lnTo>
                    <a:pt x="0" y="566"/>
                  </a:lnTo>
                  <a:lnTo>
                    <a:pt x="81" y="380"/>
                  </a:lnTo>
                  <a:lnTo>
                    <a:pt x="81" y="0"/>
                  </a:lnTo>
                  <a:lnTo>
                    <a:pt x="96" y="0"/>
                  </a:lnTo>
                  <a:lnTo>
                    <a:pt x="96" y="383"/>
                  </a:lnTo>
                  <a:lnTo>
                    <a:pt x="15" y="57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33" name="CustomShape 48"/>
            <p:cNvSpPr/>
            <p:nvPr/>
          </p:nvSpPr>
          <p:spPr>
            <a:xfrm>
              <a:off x="1290600" y="14400"/>
              <a:ext cx="375840" cy="1801440"/>
            </a:xfrm>
            <a:custGeom>
              <a:avLst/>
              <a:gdLst/>
              <a:ahLst/>
              <a:rect l="l" t="t" r="r" b="b"/>
              <a:pathLst>
                <a:path w="237" h="1135">
                  <a:moveTo>
                    <a:pt x="222" y="1135"/>
                  </a:moveTo>
                  <a:lnTo>
                    <a:pt x="0" y="620"/>
                  </a:lnTo>
                  <a:lnTo>
                    <a:pt x="0" y="0"/>
                  </a:lnTo>
                  <a:lnTo>
                    <a:pt x="18" y="0"/>
                  </a:lnTo>
                  <a:lnTo>
                    <a:pt x="18" y="617"/>
                  </a:lnTo>
                  <a:lnTo>
                    <a:pt x="237" y="1129"/>
                  </a:lnTo>
                  <a:lnTo>
                    <a:pt x="222" y="113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34" name="CustomShape 49"/>
            <p:cNvSpPr/>
            <p:nvPr/>
          </p:nvSpPr>
          <p:spPr>
            <a:xfrm>
              <a:off x="1600200" y="18018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35" name="CustomShape 50"/>
            <p:cNvSpPr/>
            <p:nvPr/>
          </p:nvSpPr>
          <p:spPr>
            <a:xfrm>
              <a:off x="1380960" y="9360"/>
              <a:ext cx="371160" cy="1425240"/>
            </a:xfrm>
            <a:custGeom>
              <a:avLst/>
              <a:gdLst/>
              <a:ahLst/>
              <a:rect l="l" t="t" r="r" b="b"/>
              <a:pathLst>
                <a:path w="234" h="898">
                  <a:moveTo>
                    <a:pt x="219" y="898"/>
                  </a:moveTo>
                  <a:lnTo>
                    <a:pt x="0" y="383"/>
                  </a:lnTo>
                  <a:lnTo>
                    <a:pt x="0" y="0"/>
                  </a:lnTo>
                  <a:lnTo>
                    <a:pt x="15" y="0"/>
                  </a:lnTo>
                  <a:lnTo>
                    <a:pt x="15" y="380"/>
                  </a:lnTo>
                  <a:lnTo>
                    <a:pt x="234" y="892"/>
                  </a:lnTo>
                  <a:lnTo>
                    <a:pt x="219" y="898"/>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36" name="CustomShape 51"/>
            <p:cNvSpPr/>
            <p:nvPr/>
          </p:nvSpPr>
          <p:spPr>
            <a:xfrm>
              <a:off x="164304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37" name="CustomShape 52"/>
            <p:cNvSpPr/>
            <p:nvPr/>
          </p:nvSpPr>
          <p:spPr>
            <a:xfrm>
              <a:off x="1685880" y="14209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38" name="CustomShape 53"/>
            <p:cNvSpPr/>
            <p:nvPr/>
          </p:nvSpPr>
          <p:spPr>
            <a:xfrm>
              <a:off x="168588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39" name="CustomShape 54"/>
            <p:cNvSpPr/>
            <p:nvPr/>
          </p:nvSpPr>
          <p:spPr>
            <a:xfrm>
              <a:off x="1743120" y="4680"/>
              <a:ext cx="418680" cy="522000"/>
            </a:xfrm>
            <a:custGeom>
              <a:avLst/>
              <a:gdLst/>
              <a:ahLst/>
              <a:rect l="l" t="t" r="r" b="b"/>
              <a:pathLst>
                <a:path w="264" h="329">
                  <a:moveTo>
                    <a:pt x="252" y="329"/>
                  </a:moveTo>
                  <a:lnTo>
                    <a:pt x="45" y="120"/>
                  </a:lnTo>
                  <a:lnTo>
                    <a:pt x="0" y="6"/>
                  </a:lnTo>
                  <a:lnTo>
                    <a:pt x="15" y="0"/>
                  </a:lnTo>
                  <a:lnTo>
                    <a:pt x="60" y="111"/>
                  </a:lnTo>
                  <a:lnTo>
                    <a:pt x="264" y="317"/>
                  </a:lnTo>
                  <a:lnTo>
                    <a:pt x="252" y="329"/>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0" name="CustomShape 55"/>
            <p:cNvSpPr/>
            <p:nvPr/>
          </p:nvSpPr>
          <p:spPr>
            <a:xfrm>
              <a:off x="211932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1" name="CustomShape 56"/>
            <p:cNvSpPr/>
            <p:nvPr/>
          </p:nvSpPr>
          <p:spPr>
            <a:xfrm>
              <a:off x="952560" y="4680"/>
              <a:ext cx="151920" cy="907560"/>
            </a:xfrm>
            <a:custGeom>
              <a:avLst/>
              <a:gdLst/>
              <a:ahLst/>
              <a:rect l="l" t="t" r="r" b="b"/>
              <a:pathLst>
                <a:path w="96" h="572">
                  <a:moveTo>
                    <a:pt x="15" y="572"/>
                  </a:moveTo>
                  <a:lnTo>
                    <a:pt x="0" y="572"/>
                  </a:lnTo>
                  <a:lnTo>
                    <a:pt x="0" y="189"/>
                  </a:lnTo>
                  <a:lnTo>
                    <a:pt x="81" y="0"/>
                  </a:lnTo>
                  <a:lnTo>
                    <a:pt x="96" y="6"/>
                  </a:lnTo>
                  <a:lnTo>
                    <a:pt x="15" y="192"/>
                  </a:lnTo>
                  <a:lnTo>
                    <a:pt x="15" y="57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2" name="CustomShape 57"/>
            <p:cNvSpPr/>
            <p:nvPr/>
          </p:nvSpPr>
          <p:spPr>
            <a:xfrm>
              <a:off x="86688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3" name="CustomShape 58"/>
            <p:cNvSpPr/>
            <p:nvPr/>
          </p:nvSpPr>
          <p:spPr>
            <a:xfrm>
              <a:off x="890640" y="15541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4" name="CustomShape 59"/>
            <p:cNvSpPr/>
            <p:nvPr/>
          </p:nvSpPr>
          <p:spPr>
            <a:xfrm>
              <a:off x="738360" y="5622840"/>
              <a:ext cx="337680" cy="1215720"/>
            </a:xfrm>
            <a:custGeom>
              <a:avLst/>
              <a:gdLst/>
              <a:ahLst/>
              <a:rect l="l" t="t" r="r" b="b"/>
              <a:pathLst>
                <a:path w="213" h="766">
                  <a:moveTo>
                    <a:pt x="213" y="766"/>
                  </a:moveTo>
                  <a:lnTo>
                    <a:pt x="195" y="766"/>
                  </a:lnTo>
                  <a:lnTo>
                    <a:pt x="195" y="464"/>
                  </a:lnTo>
                  <a:lnTo>
                    <a:pt x="0" y="6"/>
                  </a:lnTo>
                  <a:lnTo>
                    <a:pt x="12" y="0"/>
                  </a:lnTo>
                  <a:lnTo>
                    <a:pt x="213" y="461"/>
                  </a:lnTo>
                  <a:lnTo>
                    <a:pt x="213" y="76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5" name="CustomShape 60"/>
            <p:cNvSpPr/>
            <p:nvPr/>
          </p:nvSpPr>
          <p:spPr>
            <a:xfrm>
              <a:off x="647640" y="5479920"/>
              <a:ext cx="156960" cy="156960"/>
            </a:xfrm>
            <a:custGeom>
              <a:avLst/>
              <a:gdLst/>
              <a:ahLst/>
              <a:rect l="l" t="t"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6" name="CustomShape 61"/>
            <p:cNvSpPr/>
            <p:nvPr/>
          </p:nvSpPr>
          <p:spPr>
            <a:xfrm>
              <a:off x="66600" y="903240"/>
              <a:ext cx="190080" cy="19008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7" name="CustomShape 62"/>
            <p:cNvSpPr/>
            <p:nvPr/>
          </p:nvSpPr>
          <p:spPr>
            <a:xfrm>
              <a:off x="0" y="3897360"/>
              <a:ext cx="132840" cy="266400"/>
            </a:xfrm>
            <a:custGeom>
              <a:avLst/>
              <a:gdLst/>
              <a:ahLst/>
              <a:rect l="l" t="t" r="r" b="b"/>
              <a:pathLst>
                <a:path w="84" h="168">
                  <a:moveTo>
                    <a:pt x="69" y="168"/>
                  </a:moveTo>
                  <a:lnTo>
                    <a:pt x="0" y="6"/>
                  </a:lnTo>
                  <a:lnTo>
                    <a:pt x="12" y="0"/>
                  </a:lnTo>
                  <a:lnTo>
                    <a:pt x="84" y="162"/>
                  </a:lnTo>
                  <a:lnTo>
                    <a:pt x="69" y="168"/>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8" name="CustomShape 63"/>
            <p:cNvSpPr/>
            <p:nvPr/>
          </p:nvSpPr>
          <p:spPr>
            <a:xfrm>
              <a:off x="66600" y="414972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9" name="CustomShape 64"/>
            <p:cNvSpPr/>
            <p:nvPr/>
          </p:nvSpPr>
          <p:spPr>
            <a:xfrm>
              <a:off x="0" y="1644480"/>
              <a:ext cx="132840" cy="269640"/>
            </a:xfrm>
            <a:custGeom>
              <a:avLst/>
              <a:gdLst/>
              <a:ahLst/>
              <a:rect l="l" t="t" r="r" b="b"/>
              <a:pathLst>
                <a:path w="84" h="170">
                  <a:moveTo>
                    <a:pt x="12" y="170"/>
                  </a:moveTo>
                  <a:lnTo>
                    <a:pt x="0" y="164"/>
                  </a:lnTo>
                  <a:lnTo>
                    <a:pt x="69" y="0"/>
                  </a:lnTo>
                  <a:lnTo>
                    <a:pt x="84" y="6"/>
                  </a:lnTo>
                  <a:lnTo>
                    <a:pt x="12" y="17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0" name="CustomShape 65"/>
            <p:cNvSpPr/>
            <p:nvPr/>
          </p:nvSpPr>
          <p:spPr>
            <a:xfrm>
              <a:off x="66600" y="14684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1" name="CustomShape 66"/>
            <p:cNvSpPr/>
            <p:nvPr/>
          </p:nvSpPr>
          <p:spPr>
            <a:xfrm>
              <a:off x="695160" y="4680"/>
              <a:ext cx="309240" cy="1558440"/>
            </a:xfrm>
            <a:custGeom>
              <a:avLst/>
              <a:gdLst/>
              <a:ahLst/>
              <a:rect l="l" t="t"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2" name="CustomShape 67"/>
            <p:cNvSpPr/>
            <p:nvPr/>
          </p:nvSpPr>
          <p:spPr>
            <a:xfrm>
              <a:off x="57240" y="48816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3" name="CustomShape 68"/>
            <p:cNvSpPr/>
            <p:nvPr/>
          </p:nvSpPr>
          <p:spPr>
            <a:xfrm>
              <a:off x="138240" y="5060880"/>
              <a:ext cx="304560" cy="1777680"/>
            </a:xfrm>
            <a:custGeom>
              <a:avLst/>
              <a:gdLst/>
              <a:ahLst/>
              <a:rect l="l" t="t"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4" name="CustomShape 69"/>
            <p:cNvSpPr/>
            <p:nvPr/>
          </p:nvSpPr>
          <p:spPr>
            <a:xfrm>
              <a:off x="561960" y="64310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5" name="CustomShape 70"/>
            <p:cNvSpPr/>
            <p:nvPr/>
          </p:nvSpPr>
          <p:spPr>
            <a:xfrm>
              <a:off x="642960" y="6610320"/>
              <a:ext cx="23400" cy="24264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156" name="CustomShape 71"/>
            <p:cNvSpPr/>
            <p:nvPr/>
          </p:nvSpPr>
          <p:spPr>
            <a:xfrm>
              <a:off x="76320" y="6431040"/>
              <a:ext cx="190080" cy="18864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7" name="CustomShape 72"/>
            <p:cNvSpPr/>
            <p:nvPr/>
          </p:nvSpPr>
          <p:spPr>
            <a:xfrm>
              <a:off x="0" y="5978520"/>
              <a:ext cx="190080" cy="461520"/>
            </a:xfrm>
            <a:custGeom>
              <a:avLst/>
              <a:gdLst/>
              <a:ahLst/>
              <a:rect l="l" t="t" r="r" b="b"/>
              <a:pathLst>
                <a:path w="120" h="291">
                  <a:moveTo>
                    <a:pt x="120" y="291"/>
                  </a:moveTo>
                  <a:lnTo>
                    <a:pt x="105" y="291"/>
                  </a:lnTo>
                  <a:lnTo>
                    <a:pt x="105" y="114"/>
                  </a:lnTo>
                  <a:lnTo>
                    <a:pt x="0" y="9"/>
                  </a:lnTo>
                  <a:lnTo>
                    <a:pt x="12" y="0"/>
                  </a:lnTo>
                  <a:lnTo>
                    <a:pt x="120" y="108"/>
                  </a:lnTo>
                  <a:lnTo>
                    <a:pt x="120" y="29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8" name="CustomShape 73"/>
            <p:cNvSpPr/>
            <p:nvPr/>
          </p:nvSpPr>
          <p:spPr>
            <a:xfrm>
              <a:off x="1014480" y="1801800"/>
              <a:ext cx="213840" cy="755280"/>
            </a:xfrm>
            <a:custGeom>
              <a:avLst/>
              <a:gdLst/>
              <a:ahLst/>
              <a:rect l="l" t="t" r="r" b="b"/>
              <a:pathLst>
                <a:path w="135" h="476">
                  <a:moveTo>
                    <a:pt x="12" y="476"/>
                  </a:moveTo>
                  <a:lnTo>
                    <a:pt x="0" y="476"/>
                  </a:lnTo>
                  <a:lnTo>
                    <a:pt x="0" y="128"/>
                  </a:lnTo>
                  <a:lnTo>
                    <a:pt x="126" y="0"/>
                  </a:lnTo>
                  <a:lnTo>
                    <a:pt x="135" y="9"/>
                  </a:lnTo>
                  <a:lnTo>
                    <a:pt x="12" y="131"/>
                  </a:lnTo>
                  <a:lnTo>
                    <a:pt x="12" y="47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9" name="CustomShape 74"/>
            <p:cNvSpPr/>
            <p:nvPr/>
          </p:nvSpPr>
          <p:spPr>
            <a:xfrm>
              <a:off x="938160" y="2548080"/>
              <a:ext cx="166320" cy="159840"/>
            </a:xfrm>
            <a:custGeom>
              <a:avLst/>
              <a:gdLst/>
              <a:ahLst/>
              <a:rect l="l" t="t"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0" name="CustomShape 75"/>
            <p:cNvSpPr/>
            <p:nvPr/>
          </p:nvSpPr>
          <p:spPr>
            <a:xfrm>
              <a:off x="595440" y="4680"/>
              <a:ext cx="637920" cy="4025520"/>
            </a:xfrm>
            <a:custGeom>
              <a:avLst/>
              <a:gdLst/>
              <a:ahLst/>
              <a:rect l="l" t="t"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1" name="CustomShape 76"/>
            <p:cNvSpPr/>
            <p:nvPr/>
          </p:nvSpPr>
          <p:spPr>
            <a:xfrm>
              <a:off x="122400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2" name="CustomShape 77"/>
            <p:cNvSpPr/>
            <p:nvPr/>
          </p:nvSpPr>
          <p:spPr>
            <a:xfrm>
              <a:off x="1300320" y="1849320"/>
              <a:ext cx="109080" cy="10764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3" name="CustomShape 78"/>
            <p:cNvSpPr/>
            <p:nvPr/>
          </p:nvSpPr>
          <p:spPr>
            <a:xfrm>
              <a:off x="281160" y="3417840"/>
              <a:ext cx="142560" cy="474480"/>
            </a:xfrm>
            <a:custGeom>
              <a:avLst/>
              <a:gdLst/>
              <a:ahLst/>
              <a:rect l="l" t="t" r="r" b="b"/>
              <a:pathLst>
                <a:path w="90" h="299">
                  <a:moveTo>
                    <a:pt x="12" y="299"/>
                  </a:moveTo>
                  <a:lnTo>
                    <a:pt x="0" y="299"/>
                  </a:lnTo>
                  <a:lnTo>
                    <a:pt x="0" y="80"/>
                  </a:lnTo>
                  <a:lnTo>
                    <a:pt x="81" y="0"/>
                  </a:lnTo>
                  <a:lnTo>
                    <a:pt x="90" y="8"/>
                  </a:lnTo>
                  <a:lnTo>
                    <a:pt x="12" y="83"/>
                  </a:lnTo>
                  <a:lnTo>
                    <a:pt x="12" y="299"/>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4" name="CustomShape 79"/>
            <p:cNvSpPr/>
            <p:nvPr/>
          </p:nvSpPr>
          <p:spPr>
            <a:xfrm>
              <a:off x="237960" y="3882960"/>
              <a:ext cx="109080" cy="109080"/>
            </a:xfrm>
            <a:custGeom>
              <a:avLst/>
              <a:gdLst/>
              <a:ahLst/>
              <a:rect l="l" t="t"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5" name="CustomShape 80"/>
            <p:cNvSpPr/>
            <p:nvPr/>
          </p:nvSpPr>
          <p:spPr>
            <a:xfrm>
              <a:off x="4680" y="2166840"/>
              <a:ext cx="114120" cy="452160"/>
            </a:xfrm>
            <a:custGeom>
              <a:avLst/>
              <a:gdLst/>
              <a:ahLst/>
              <a:rect l="l" t="t" r="r" b="b"/>
              <a:pathLst>
                <a:path w="72" h="285">
                  <a:moveTo>
                    <a:pt x="6" y="285"/>
                  </a:moveTo>
                  <a:lnTo>
                    <a:pt x="0" y="276"/>
                  </a:lnTo>
                  <a:lnTo>
                    <a:pt x="60" y="216"/>
                  </a:lnTo>
                  <a:lnTo>
                    <a:pt x="60" y="0"/>
                  </a:lnTo>
                  <a:lnTo>
                    <a:pt x="72" y="0"/>
                  </a:lnTo>
                  <a:lnTo>
                    <a:pt x="72" y="222"/>
                  </a:lnTo>
                  <a:lnTo>
                    <a:pt x="6" y="28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6" name="CustomShape 81"/>
            <p:cNvSpPr/>
            <p:nvPr/>
          </p:nvSpPr>
          <p:spPr>
            <a:xfrm>
              <a:off x="52560" y="2066760"/>
              <a:ext cx="109080" cy="10908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7" name="CustomShape 82"/>
            <p:cNvSpPr/>
            <p:nvPr/>
          </p:nvSpPr>
          <p:spPr>
            <a:xfrm>
              <a:off x="1228680" y="4662360"/>
              <a:ext cx="23400" cy="218088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168" name="CustomShape 83"/>
            <p:cNvSpPr/>
            <p:nvPr/>
          </p:nvSpPr>
          <p:spPr>
            <a:xfrm>
              <a:off x="1319040" y="5041800"/>
              <a:ext cx="371160" cy="1801440"/>
            </a:xfrm>
            <a:custGeom>
              <a:avLst/>
              <a:gdLst/>
              <a:ahLst/>
              <a:rect l="l" t="t" r="r" b="b"/>
              <a:pathLst>
                <a:path w="234" h="1135">
                  <a:moveTo>
                    <a:pt x="15" y="1135"/>
                  </a:moveTo>
                  <a:lnTo>
                    <a:pt x="0" y="1135"/>
                  </a:lnTo>
                  <a:lnTo>
                    <a:pt x="0" y="515"/>
                  </a:lnTo>
                  <a:lnTo>
                    <a:pt x="0" y="512"/>
                  </a:lnTo>
                  <a:lnTo>
                    <a:pt x="219" y="0"/>
                  </a:lnTo>
                  <a:lnTo>
                    <a:pt x="234" y="6"/>
                  </a:lnTo>
                  <a:lnTo>
                    <a:pt x="15" y="518"/>
                  </a:lnTo>
                  <a:lnTo>
                    <a:pt x="15" y="113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9" name="CustomShape 84"/>
            <p:cNvSpPr/>
            <p:nvPr/>
          </p:nvSpPr>
          <p:spPr>
            <a:xfrm>
              <a:off x="114768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70" name="CustomShape 85"/>
            <p:cNvSpPr/>
            <p:nvPr/>
          </p:nvSpPr>
          <p:spPr>
            <a:xfrm>
              <a:off x="819000" y="3983040"/>
              <a:ext cx="347400" cy="2860200"/>
            </a:xfrm>
            <a:custGeom>
              <a:avLst/>
              <a:gdLst/>
              <a:ahLst/>
              <a:rect l="l" t="t" r="r" b="b"/>
              <a:pathLst>
                <a:path w="219" h="1802">
                  <a:moveTo>
                    <a:pt x="219" y="1802"/>
                  </a:moveTo>
                  <a:lnTo>
                    <a:pt x="201" y="1802"/>
                  </a:lnTo>
                  <a:lnTo>
                    <a:pt x="201" y="1185"/>
                  </a:lnTo>
                  <a:lnTo>
                    <a:pt x="0" y="3"/>
                  </a:lnTo>
                  <a:lnTo>
                    <a:pt x="15" y="0"/>
                  </a:lnTo>
                  <a:lnTo>
                    <a:pt x="219" y="1185"/>
                  </a:lnTo>
                  <a:lnTo>
                    <a:pt x="219" y="180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71" name="CustomShape 86"/>
            <p:cNvSpPr/>
            <p:nvPr/>
          </p:nvSpPr>
          <p:spPr>
            <a:xfrm>
              <a:off x="728640" y="380700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72" name="CustomShape 87"/>
            <p:cNvSpPr/>
            <p:nvPr/>
          </p:nvSpPr>
          <p:spPr>
            <a:xfrm>
              <a:off x="162396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73" name="CustomShape 88"/>
            <p:cNvSpPr/>
            <p:nvPr/>
          </p:nvSpPr>
          <p:spPr>
            <a:xfrm>
              <a:off x="1405080" y="5423040"/>
              <a:ext cx="371160" cy="1425240"/>
            </a:xfrm>
            <a:custGeom>
              <a:avLst/>
              <a:gdLst/>
              <a:ahLst/>
              <a:rect l="l" t="t" r="r" b="b"/>
              <a:pathLst>
                <a:path w="234" h="898">
                  <a:moveTo>
                    <a:pt x="18" y="898"/>
                  </a:moveTo>
                  <a:lnTo>
                    <a:pt x="0" y="898"/>
                  </a:lnTo>
                  <a:lnTo>
                    <a:pt x="0" y="515"/>
                  </a:lnTo>
                  <a:lnTo>
                    <a:pt x="0" y="512"/>
                  </a:lnTo>
                  <a:lnTo>
                    <a:pt x="222" y="0"/>
                  </a:lnTo>
                  <a:lnTo>
                    <a:pt x="234" y="6"/>
                  </a:lnTo>
                  <a:lnTo>
                    <a:pt x="18" y="518"/>
                  </a:lnTo>
                  <a:lnTo>
                    <a:pt x="18" y="898"/>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74" name="CustomShape 89"/>
            <p:cNvSpPr/>
            <p:nvPr/>
          </p:nvSpPr>
          <p:spPr>
            <a:xfrm>
              <a:off x="166680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75" name="CustomShape 90"/>
            <p:cNvSpPr/>
            <p:nvPr/>
          </p:nvSpPr>
          <p:spPr>
            <a:xfrm>
              <a:off x="170964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76" name="CustomShape 91"/>
            <p:cNvSpPr/>
            <p:nvPr/>
          </p:nvSpPr>
          <p:spPr>
            <a:xfrm>
              <a:off x="170964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77" name="CustomShape 92"/>
            <p:cNvSpPr/>
            <p:nvPr/>
          </p:nvSpPr>
          <p:spPr>
            <a:xfrm>
              <a:off x="1766880" y="6330960"/>
              <a:ext cx="418680" cy="526680"/>
            </a:xfrm>
            <a:custGeom>
              <a:avLst/>
              <a:gdLst/>
              <a:ahLst/>
              <a:rect l="l" t="t" r="r" b="b"/>
              <a:pathLst>
                <a:path w="264" h="332">
                  <a:moveTo>
                    <a:pt x="12" y="332"/>
                  </a:moveTo>
                  <a:lnTo>
                    <a:pt x="0" y="326"/>
                  </a:lnTo>
                  <a:lnTo>
                    <a:pt x="45" y="206"/>
                  </a:lnTo>
                  <a:lnTo>
                    <a:pt x="255" y="0"/>
                  </a:lnTo>
                  <a:lnTo>
                    <a:pt x="264" y="12"/>
                  </a:lnTo>
                  <a:lnTo>
                    <a:pt x="60" y="215"/>
                  </a:lnTo>
                  <a:lnTo>
                    <a:pt x="12" y="33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78" name="CustomShape 93"/>
            <p:cNvSpPr/>
            <p:nvPr/>
          </p:nvSpPr>
          <p:spPr>
            <a:xfrm>
              <a:off x="214776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79" name="CustomShape 94"/>
            <p:cNvSpPr/>
            <p:nvPr/>
          </p:nvSpPr>
          <p:spPr>
            <a:xfrm>
              <a:off x="504720" y="9360"/>
              <a:ext cx="232920" cy="5103360"/>
            </a:xfrm>
            <a:custGeom>
              <a:avLst/>
              <a:gdLst/>
              <a:ahLst/>
              <a:rect l="l" t="t"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80" name="CustomShape 95"/>
            <p:cNvSpPr/>
            <p:nvPr/>
          </p:nvSpPr>
          <p:spPr>
            <a:xfrm>
              <a:off x="633240" y="5103720"/>
              <a:ext cx="185400" cy="185400"/>
            </a:xfrm>
            <a:custGeom>
              <a:avLst/>
              <a:gdLst/>
              <a:ahLst/>
              <a:rect l="l" t="t"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grpSp>
      <p:sp>
        <p:nvSpPr>
          <p:cNvPr id="181" name="PlaceHolder 96"/>
          <p:cNvSpPr>
            <a:spLocks noGrp="1"/>
          </p:cNvSpPr>
          <p:nvPr>
            <p:ph type="title"/>
          </p:nvPr>
        </p:nvSpPr>
        <p:spPr>
          <a:xfrm>
            <a:off x="1876320" y="1122480"/>
            <a:ext cx="8791200" cy="2387160"/>
          </a:xfrm>
          <a:prstGeom prst="rect">
            <a:avLst/>
          </a:prstGeom>
        </p:spPr>
        <p:txBody>
          <a:bodyPr anchor="b">
            <a:normAutofit/>
          </a:bodyPr>
          <a:p>
            <a:pPr>
              <a:lnSpc>
                <a:spcPct val="90000"/>
              </a:lnSpc>
            </a:pPr>
            <a:r>
              <a:rPr b="0" lang="es-ES" sz="4800" spc="-1" strike="noStrike" cap="all">
                <a:solidFill>
                  <a:srgbClr val="ffffff"/>
                </a:solidFill>
                <a:latin typeface="Tw Cen MT"/>
              </a:rPr>
              <a:t>Haga clic para modificar el estilo de título del patrón</a:t>
            </a:r>
            <a:endParaRPr b="0" lang="en-US" sz="4800" spc="-1" strike="noStrike">
              <a:solidFill>
                <a:srgbClr val="ffffff"/>
              </a:solidFill>
              <a:latin typeface="Tw Cen MT"/>
            </a:endParaRPr>
          </a:p>
        </p:txBody>
      </p:sp>
      <p:sp>
        <p:nvSpPr>
          <p:cNvPr id="182" name="PlaceHolder 97"/>
          <p:cNvSpPr>
            <a:spLocks noGrp="1"/>
          </p:cNvSpPr>
          <p:nvPr>
            <p:ph type="dt"/>
          </p:nvPr>
        </p:nvSpPr>
        <p:spPr>
          <a:xfrm>
            <a:off x="7077600" y="5410080"/>
            <a:ext cx="2742840" cy="364680"/>
          </a:xfrm>
          <a:prstGeom prst="rect">
            <a:avLst/>
          </a:prstGeom>
        </p:spPr>
        <p:txBody>
          <a:bodyPr anchor="ctr">
            <a:noAutofit/>
          </a:bodyPr>
          <a:p>
            <a:pPr algn="r">
              <a:lnSpc>
                <a:spcPct val="100000"/>
              </a:lnSpc>
            </a:pPr>
            <a:fld id="{68AA5411-C133-4257-B9E7-BE99ADCD1003}" type="datetime">
              <a:rPr b="0" lang="en-US" sz="1050" spc="-1" strike="noStrike">
                <a:solidFill>
                  <a:srgbClr val="ffffff"/>
                </a:solidFill>
                <a:latin typeface="Tw Cen MT"/>
              </a:rPr>
              <a:t>12/1/20</a:t>
            </a:fld>
            <a:endParaRPr b="0" lang="es-SV" sz="1050" spc="-1" strike="noStrike">
              <a:latin typeface="Times New Roman"/>
            </a:endParaRPr>
          </a:p>
        </p:txBody>
      </p:sp>
      <p:sp>
        <p:nvSpPr>
          <p:cNvPr id="183" name="PlaceHolder 98"/>
          <p:cNvSpPr>
            <a:spLocks noGrp="1"/>
          </p:cNvSpPr>
          <p:nvPr>
            <p:ph type="ftr"/>
          </p:nvPr>
        </p:nvSpPr>
        <p:spPr>
          <a:xfrm>
            <a:off x="1876320" y="5410080"/>
            <a:ext cx="5124600" cy="364680"/>
          </a:xfrm>
          <a:prstGeom prst="rect">
            <a:avLst/>
          </a:prstGeom>
        </p:spPr>
        <p:txBody>
          <a:bodyPr anchor="ctr">
            <a:noAutofit/>
          </a:bodyPr>
          <a:p>
            <a:endParaRPr b="0" lang="es-SV" sz="2400" spc="-1" strike="noStrike">
              <a:latin typeface="Times New Roman"/>
            </a:endParaRPr>
          </a:p>
        </p:txBody>
      </p:sp>
      <p:sp>
        <p:nvSpPr>
          <p:cNvPr id="184" name="PlaceHolder 99"/>
          <p:cNvSpPr>
            <a:spLocks noGrp="1"/>
          </p:cNvSpPr>
          <p:nvPr>
            <p:ph type="sldNum"/>
          </p:nvPr>
        </p:nvSpPr>
        <p:spPr>
          <a:xfrm>
            <a:off x="9896760" y="5410080"/>
            <a:ext cx="770760" cy="364680"/>
          </a:xfrm>
          <a:prstGeom prst="rect">
            <a:avLst/>
          </a:prstGeom>
        </p:spPr>
        <p:txBody>
          <a:bodyPr anchor="ctr">
            <a:noAutofit/>
          </a:bodyPr>
          <a:p>
            <a:pPr algn="r">
              <a:lnSpc>
                <a:spcPct val="100000"/>
              </a:lnSpc>
            </a:pPr>
            <a:fld id="{909C1456-B38D-4D9B-BC88-A207AC459557}" type="slidenum">
              <a:rPr b="0" lang="en-US" sz="1050" spc="-1" strike="noStrike">
                <a:solidFill>
                  <a:srgbClr val="ffffff"/>
                </a:solidFill>
                <a:latin typeface="Tw Cen MT"/>
              </a:rPr>
              <a:t>&lt;número&gt;</a:t>
            </a:fld>
            <a:endParaRPr b="0" lang="es-SV" sz="1050" spc="-1" strike="noStrike">
              <a:latin typeface="Times New Roman"/>
            </a:endParaRPr>
          </a:p>
        </p:txBody>
      </p:sp>
      <p:pic>
        <p:nvPicPr>
          <p:cNvPr id="185" name="Imagen 66" descr=""/>
          <p:cNvPicPr/>
          <p:nvPr/>
        </p:nvPicPr>
        <p:blipFill>
          <a:blip r:embed="rId6"/>
          <a:stretch/>
        </p:blipFill>
        <p:spPr>
          <a:xfrm>
            <a:off x="9747360" y="20160"/>
            <a:ext cx="2444400" cy="1165680"/>
          </a:xfrm>
          <a:prstGeom prst="rect">
            <a:avLst/>
          </a:prstGeom>
          <a:ln>
            <a:noFill/>
          </a:ln>
        </p:spPr>
      </p:pic>
      <p:sp>
        <p:nvSpPr>
          <p:cNvPr id="186" name="PlaceHolder 100"/>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400" spc="-1" strike="noStrike">
                <a:solidFill>
                  <a:srgbClr val="ffffff"/>
                </a:solidFill>
                <a:latin typeface="Tw Cen MT"/>
              </a:rPr>
              <a:t>Pulse para editar el formato de esquema del texto</a:t>
            </a:r>
            <a:endParaRPr b="0" lang="en-US" sz="2400" spc="-1" strike="noStrike">
              <a:solidFill>
                <a:srgbClr val="ffffff"/>
              </a:solidFill>
              <a:latin typeface="Tw Cen MT"/>
            </a:endParaRPr>
          </a:p>
          <a:p>
            <a:pPr lvl="1" marL="864000" indent="-324000">
              <a:spcBef>
                <a:spcPts val="1134"/>
              </a:spcBef>
              <a:buClr>
                <a:srgbClr val="000000"/>
              </a:buClr>
              <a:buSzPct val="75000"/>
              <a:buFont typeface="Symbol" charset="2"/>
              <a:buChar char=""/>
            </a:pPr>
            <a:r>
              <a:rPr b="0" lang="en-US" sz="1800" spc="-1" strike="noStrike">
                <a:solidFill>
                  <a:srgbClr val="ffffff"/>
                </a:solidFill>
                <a:latin typeface="Tw Cen MT"/>
              </a:rPr>
              <a:t>Segundo nivel del esquema</a:t>
            </a:r>
            <a:endParaRPr b="0" lang="en-US" sz="1800" spc="-1" strike="noStrike">
              <a:solidFill>
                <a:srgbClr val="ffffff"/>
              </a:solidFill>
              <a:latin typeface="Tw Cen MT"/>
            </a:endParaRPr>
          </a:p>
          <a:p>
            <a:pPr lvl="2" marL="1296000" indent="-288000">
              <a:spcBef>
                <a:spcPts val="850"/>
              </a:spcBef>
              <a:buClr>
                <a:srgbClr val="000000"/>
              </a:buClr>
              <a:buSzPct val="45000"/>
              <a:buFont typeface="Wingdings" charset="2"/>
              <a:buChar char=""/>
            </a:pPr>
            <a:r>
              <a:rPr b="0" lang="en-US" sz="1600" spc="-1" strike="noStrike">
                <a:solidFill>
                  <a:srgbClr val="ffffff"/>
                </a:solidFill>
                <a:latin typeface="Tw Cen MT"/>
              </a:rPr>
              <a:t>Tercer nivel del esquema</a:t>
            </a:r>
            <a:endParaRPr b="0" lang="en-US" sz="1600" spc="-1" strike="noStrike">
              <a:solidFill>
                <a:srgbClr val="ffffff"/>
              </a:solidFill>
              <a:latin typeface="Tw Cen MT"/>
            </a:endParaRPr>
          </a:p>
          <a:p>
            <a:pPr lvl="3" marL="1728000" indent="-216000">
              <a:spcBef>
                <a:spcPts val="567"/>
              </a:spcBef>
              <a:buClr>
                <a:srgbClr val="000000"/>
              </a:buClr>
              <a:buSzPct val="75000"/>
              <a:buFont typeface="Symbol" charset="2"/>
              <a:buChar char=""/>
            </a:pPr>
            <a:r>
              <a:rPr b="0" lang="en-US" sz="1600" spc="-1" strike="noStrike">
                <a:solidFill>
                  <a:srgbClr val="ffffff"/>
                </a:solidFill>
                <a:latin typeface="Tw Cen MT"/>
              </a:rPr>
              <a:t>Cuarto nivel del esquema</a:t>
            </a:r>
            <a:endParaRPr b="0" lang="en-US" sz="1600" spc="-1" strike="noStrike">
              <a:solidFill>
                <a:srgbClr val="ffffff"/>
              </a:solidFill>
              <a:latin typeface="Tw Cen MT"/>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Tw Cen MT"/>
              </a:rPr>
              <a:t>Quinto nivel del esquema</a:t>
            </a:r>
            <a:endParaRPr b="0" lang="en-US" sz="2000" spc="-1" strike="noStrike">
              <a:solidFill>
                <a:srgbClr val="ffffff"/>
              </a:solidFill>
              <a:latin typeface="Tw Cen MT"/>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Tw Cen MT"/>
              </a:rPr>
              <a:t>Sexto nivel del esquema</a:t>
            </a:r>
            <a:endParaRPr b="0" lang="en-US" sz="2000" spc="-1" strike="noStrike">
              <a:solidFill>
                <a:srgbClr val="ffffff"/>
              </a:solidFill>
              <a:latin typeface="Tw Cen MT"/>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Tw Cen MT"/>
              </a:rPr>
              <a:t>Séptimo nivel del esquema</a:t>
            </a:r>
            <a:endParaRPr b="0" lang="en-US" sz="2000" spc="-1" strike="noStrike">
              <a:solidFill>
                <a:srgbClr val="ffffff"/>
              </a:solidFill>
              <a:latin typeface="Tw Cen MT"/>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diagramData" Target="../diagrams/data5.xml"/><Relationship Id="rId2" Type="http://schemas.openxmlformats.org/officeDocument/2006/relationships/diagramLayout" Target="../diagrams/layout5.xml"/><Relationship Id="rId3" Type="http://schemas.openxmlformats.org/officeDocument/2006/relationships/diagramQuickStyle" Target="../diagrams/quickStyle5.xml"/><Relationship Id="rId4" Type="http://schemas.openxmlformats.org/officeDocument/2006/relationships/diagramColors" Target="../diagrams/colors5.xml"/><Relationship Id="rId5" Type="http://schemas.microsoft.com/office/2007/relationships/diagramDrawing" Target="../diagrams/drawing5.xml"/><Relationship Id="rId6"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diagramData" Target="../diagrams/data6.xml"/><Relationship Id="rId2" Type="http://schemas.openxmlformats.org/officeDocument/2006/relationships/diagramLayout" Target="../diagrams/layout6.xml"/><Relationship Id="rId3" Type="http://schemas.openxmlformats.org/officeDocument/2006/relationships/diagramQuickStyle" Target="../diagrams/quickStyle6.xml"/><Relationship Id="rId4" Type="http://schemas.openxmlformats.org/officeDocument/2006/relationships/diagramColors" Target="../diagrams/colors6.xml"/><Relationship Id="rId5" Type="http://schemas.microsoft.com/office/2007/relationships/diagramDrawing" Target="../diagrams/drawing6.xml"/><Relationship Id="rId6"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diagramData" Target="../diagrams/data7.xml"/><Relationship Id="rId2" Type="http://schemas.openxmlformats.org/officeDocument/2006/relationships/diagramLayout" Target="../diagrams/layout7.xml"/><Relationship Id="rId3" Type="http://schemas.openxmlformats.org/officeDocument/2006/relationships/diagramQuickStyle" Target="../diagrams/quickStyle7.xml"/><Relationship Id="rId4" Type="http://schemas.openxmlformats.org/officeDocument/2006/relationships/diagramColors" Target="../diagrams/colors7.xml"/><Relationship Id="rId5" Type="http://schemas.microsoft.com/office/2007/relationships/diagramDrawing" Target="../diagrams/drawing7.xml"/><Relationship Id="rId6"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diagramData" Target="../diagrams/data8.xml"/><Relationship Id="rId2" Type="http://schemas.openxmlformats.org/officeDocument/2006/relationships/diagramLayout" Target="../diagrams/layout8.xml"/><Relationship Id="rId3" Type="http://schemas.openxmlformats.org/officeDocument/2006/relationships/diagramQuickStyle" Target="../diagrams/quickStyle8.xml"/><Relationship Id="rId4" Type="http://schemas.openxmlformats.org/officeDocument/2006/relationships/diagramColors" Target="../diagrams/colors8.xml"/><Relationship Id="rId5" Type="http://schemas.microsoft.com/office/2007/relationships/diagramDrawing" Target="../diagrams/drawing8.xml"/><Relationship Id="rId6"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diagramData" Target="../diagrams/data9.xml"/><Relationship Id="rId2" Type="http://schemas.openxmlformats.org/officeDocument/2006/relationships/diagramLayout" Target="../diagrams/layout9.xml"/><Relationship Id="rId3" Type="http://schemas.openxmlformats.org/officeDocument/2006/relationships/diagramQuickStyle" Target="../diagrams/quickStyle9.xml"/><Relationship Id="rId4" Type="http://schemas.openxmlformats.org/officeDocument/2006/relationships/diagramColors" Target="../diagrams/colors9.xml"/><Relationship Id="rId5" Type="http://schemas.microsoft.com/office/2007/relationships/diagramDrawing" Target="../diagrams/drawing9.xml"/><Relationship Id="rId6"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slideLayout" Target="../slideLayouts/slideLayout14.xml"/>
</Relationships>
</file>

<file path=ppt/slides/_rels/slide3.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14.xml"/>
</Relationships>
</file>

<file path=ppt/slides/_rels/slide4.xml.rels><?xml version="1.0" encoding="UTF-8"?>
<Relationships xmlns="http://schemas.openxmlformats.org/package/2006/relationships"><Relationship Id="rId1" Type="http://schemas.openxmlformats.org/officeDocument/2006/relationships/diagramData" Target="../diagrams/data3.xml"/><Relationship Id="rId2" Type="http://schemas.openxmlformats.org/officeDocument/2006/relationships/diagramLayout" Target="../diagrams/layout3.xml"/><Relationship Id="rId3" Type="http://schemas.openxmlformats.org/officeDocument/2006/relationships/diagramQuickStyle" Target="../diagrams/quickStyle3.xml"/><Relationship Id="rId4" Type="http://schemas.openxmlformats.org/officeDocument/2006/relationships/diagramColors" Target="../diagrams/colors3.xml"/><Relationship Id="rId5" Type="http://schemas.microsoft.com/office/2007/relationships/diagramDrawing" Target="../diagrams/drawing3.xml"/><Relationship Id="rId6" Type="http://schemas.openxmlformats.org/officeDocument/2006/relationships/slideLayout" Target="../slideLayouts/slideLayout1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diagramData" Target="../diagrams/data4.xml"/><Relationship Id="rId2" Type="http://schemas.openxmlformats.org/officeDocument/2006/relationships/diagramLayout" Target="../diagrams/layout4.xml"/><Relationship Id="rId3" Type="http://schemas.openxmlformats.org/officeDocument/2006/relationships/diagramQuickStyle" Target="../diagrams/quickStyle4.xml"/><Relationship Id="rId4" Type="http://schemas.openxmlformats.org/officeDocument/2006/relationships/diagramColors" Target="../diagrams/colors4.xml"/><Relationship Id="rId5" Type="http://schemas.microsoft.com/office/2007/relationships/diagramDrawing" Target="../diagrams/drawing4.xml"/><Relationship Id="rId6"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TextShape 1"/>
          <p:cNvSpPr txBox="1"/>
          <p:nvPr/>
        </p:nvSpPr>
        <p:spPr>
          <a:xfrm>
            <a:off x="496440" y="952920"/>
            <a:ext cx="9905760" cy="2096640"/>
          </a:xfrm>
          <a:prstGeom prst="rect">
            <a:avLst/>
          </a:prstGeom>
          <a:noFill/>
          <a:ln>
            <a:noFill/>
          </a:ln>
        </p:spPr>
        <p:txBody>
          <a:bodyPr anchor="ctr">
            <a:normAutofit fontScale="28000"/>
          </a:bodyPr>
          <a:p>
            <a:pPr algn="ctr">
              <a:lnSpc>
                <a:spcPct val="100000"/>
              </a:lnSpc>
            </a:pPr>
            <a:r>
              <a:rPr b="1" lang="es-SV" sz="2700" spc="-1" strike="noStrike">
                <a:solidFill>
                  <a:srgbClr val="ffffff"/>
                </a:solidFill>
                <a:latin typeface="Arial"/>
                <a:ea typeface="Times New Roman"/>
              </a:rPr>
              <a:t>UNIVERSIDAD LUTERANA SALVADOREÑA</a:t>
            </a:r>
            <a:br/>
            <a:r>
              <a:rPr b="1" lang="es-SV" sz="2700" spc="-1" strike="noStrike">
                <a:solidFill>
                  <a:srgbClr val="ffffff"/>
                </a:solidFill>
                <a:latin typeface="Arial"/>
                <a:ea typeface="Times New Roman"/>
              </a:rPr>
              <a:t>FACULTAD DE CIENCIAS DEL HOMBRE Y LA NATURALEZA</a:t>
            </a:r>
            <a:br/>
            <a:br/>
            <a:r>
              <a:rPr b="1" lang="es-SV" sz="2200" spc="-1" strike="noStrike">
                <a:solidFill>
                  <a:srgbClr val="ffffff"/>
                </a:solidFill>
                <a:latin typeface="Arial"/>
                <a:ea typeface="Times New Roman"/>
              </a:rPr>
              <a:t>LICENCIATURA EN CIENCIAS DE LA COMPUTACIÓN</a:t>
            </a:r>
            <a:br/>
            <a:br/>
            <a:r>
              <a:rPr b="1" lang="es-SV" sz="2200" spc="-1" strike="noStrike">
                <a:solidFill>
                  <a:srgbClr val="ffffff"/>
                </a:solidFill>
                <a:latin typeface="Arial"/>
                <a:ea typeface="Times New Roman"/>
              </a:rPr>
              <a:t>CÁTEDRA DE PROGRAMACIÓN ORIENTADA A OBJETOS</a:t>
            </a:r>
            <a:br/>
            <a:br/>
            <a:r>
              <a:rPr b="1" lang="es-SV" sz="2700" spc="-1" strike="noStrike">
                <a:solidFill>
                  <a:srgbClr val="ffffff"/>
                </a:solidFill>
                <a:latin typeface="Arial"/>
                <a:ea typeface="Times New Roman"/>
              </a:rPr>
              <a:t>“PROYECTO DE SISTEMA DE GESTIÓN DE </a:t>
            </a:r>
            <a:br/>
            <a:r>
              <a:rPr b="1" lang="es-SV" sz="2700" spc="-1" strike="noStrike">
                <a:solidFill>
                  <a:srgbClr val="ffffff"/>
                </a:solidFill>
                <a:latin typeface="Arial"/>
                <a:ea typeface="Times New Roman"/>
              </a:rPr>
              <a:t>FARMACIA” EN PHP Y MYSQL</a:t>
            </a:r>
            <a:br/>
            <a:br/>
            <a:endParaRPr b="0" lang="en-US" sz="2700" spc="-1" strike="noStrike">
              <a:solidFill>
                <a:srgbClr val="ffffff"/>
              </a:solidFill>
              <a:latin typeface="Tw Cen MT"/>
            </a:endParaRPr>
          </a:p>
        </p:txBody>
      </p:sp>
      <p:graphicFrame>
        <p:nvGraphicFramePr>
          <p:cNvPr id="224" name="Table 2"/>
          <p:cNvGraphicFramePr/>
          <p:nvPr/>
        </p:nvGraphicFramePr>
        <p:xfrm>
          <a:off x="2910600" y="3195000"/>
          <a:ext cx="5885280" cy="1788840"/>
        </p:xfrm>
        <a:graphic>
          <a:graphicData uri="http://schemas.openxmlformats.org/drawingml/2006/table">
            <a:tbl>
              <a:tblPr/>
              <a:tblGrid>
                <a:gridCol w="405360"/>
                <a:gridCol w="4184280"/>
                <a:gridCol w="1295640"/>
              </a:tblGrid>
              <a:tr h="305280">
                <a:tc>
                  <a:txBody>
                    <a:bodyPr lIns="68400" rIns="68400" tIns="0" bIns="0">
                      <a:noAutofit/>
                    </a:bodyPr>
                    <a:p>
                      <a:pPr algn="ctr">
                        <a:lnSpc>
                          <a:spcPct val="107000"/>
                        </a:lnSpc>
                      </a:pPr>
                      <a:r>
                        <a:rPr b="1" lang="es-SV" sz="1600" spc="-1" strike="noStrike">
                          <a:solidFill>
                            <a:srgbClr val="ffffff"/>
                          </a:solidFill>
                          <a:latin typeface="Tw Cen MT"/>
                        </a:rPr>
                        <a:t>N.</a:t>
                      </a:r>
                      <a:endParaRPr b="0" lang="es-SV" sz="1600" spc="-1" strike="noStrike">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63a0cc"/>
                    </a:solidFill>
                  </a:tcPr>
                </a:tc>
                <a:tc>
                  <a:txBody>
                    <a:bodyPr lIns="68400" rIns="68400" tIns="0" bIns="0">
                      <a:noAutofit/>
                    </a:bodyPr>
                    <a:p>
                      <a:pPr algn="ctr">
                        <a:lnSpc>
                          <a:spcPct val="107000"/>
                        </a:lnSpc>
                      </a:pPr>
                      <a:r>
                        <a:rPr b="1" lang="es-SV" sz="1600" spc="-1" strike="noStrike">
                          <a:solidFill>
                            <a:srgbClr val="ffffff"/>
                          </a:solidFill>
                          <a:latin typeface="Tw Cen MT"/>
                        </a:rPr>
                        <a:t>NOMBRE DE INTEGRANTES</a:t>
                      </a:r>
                      <a:endParaRPr b="0" lang="es-SV" sz="1600" spc="-1" strike="noStrike">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63a0cc"/>
                    </a:solidFill>
                  </a:tcPr>
                </a:tc>
                <a:tc>
                  <a:txBody>
                    <a:bodyPr lIns="68400" rIns="68400" tIns="0" bIns="0">
                      <a:noAutofit/>
                    </a:bodyPr>
                    <a:p>
                      <a:pPr algn="ctr">
                        <a:lnSpc>
                          <a:spcPct val="107000"/>
                        </a:lnSpc>
                      </a:pPr>
                      <a:r>
                        <a:rPr b="1" lang="es-SV" sz="1600" spc="-1" strike="noStrike">
                          <a:solidFill>
                            <a:srgbClr val="ffffff"/>
                          </a:solidFill>
                          <a:latin typeface="Tw Cen MT"/>
                        </a:rPr>
                        <a:t>CARNET</a:t>
                      </a:r>
                      <a:endParaRPr b="0" lang="es-SV" sz="1600" spc="-1" strike="noStrike">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63a0cc"/>
                    </a:solidFill>
                  </a:tcPr>
                </a:tc>
              </a:tr>
              <a:tr h="305280">
                <a:tc>
                  <a:txBody>
                    <a:bodyPr lIns="68400" rIns="68400" tIns="0" bIns="0">
                      <a:noAutofit/>
                    </a:bodyPr>
                    <a:p>
                      <a:pPr algn="ctr">
                        <a:lnSpc>
                          <a:spcPct val="107000"/>
                        </a:lnSpc>
                      </a:pPr>
                      <a:r>
                        <a:rPr b="1" lang="es-SV" sz="1600" spc="-1" strike="noStrike">
                          <a:solidFill>
                            <a:srgbClr val="ffffff"/>
                          </a:solidFill>
                          <a:latin typeface="Tw Cen MT"/>
                        </a:rPr>
                        <a:t>1</a:t>
                      </a:r>
                      <a:endParaRPr b="0" lang="es-SV" sz="16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63a0cc"/>
                    </a:solidFill>
                  </a:tcPr>
                </a:tc>
                <a:tc>
                  <a:txBody>
                    <a:bodyPr lIns="68400" rIns="68400" tIns="0" bIns="0">
                      <a:noAutofit/>
                    </a:bodyPr>
                    <a:p>
                      <a:pPr>
                        <a:lnSpc>
                          <a:spcPct val="107000"/>
                        </a:lnSpc>
                      </a:pPr>
                      <a:r>
                        <a:rPr b="0" lang="es-SV" sz="1400" spc="-1" strike="noStrike">
                          <a:solidFill>
                            <a:srgbClr val="000000"/>
                          </a:solidFill>
                          <a:latin typeface="Tw Cen MT"/>
                        </a:rPr>
                        <a:t>BRYAN ALEXANDER RODRIGUEZ SANTOS</a:t>
                      </a:r>
                      <a:endParaRPr b="0" lang="es-SV"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2dfec"/>
                    </a:solidFill>
                  </a:tcPr>
                </a:tc>
                <a:tc>
                  <a:txBody>
                    <a:bodyPr lIns="68400" rIns="68400" tIns="0" bIns="0">
                      <a:noAutofit/>
                    </a:bodyPr>
                    <a:p>
                      <a:pPr algn="ctr">
                        <a:lnSpc>
                          <a:spcPct val="107000"/>
                        </a:lnSpc>
                      </a:pPr>
                      <a:r>
                        <a:rPr b="0" lang="es-SV" sz="1400" spc="-1" strike="noStrike">
                          <a:solidFill>
                            <a:srgbClr val="000000"/>
                          </a:solidFill>
                          <a:latin typeface="Tw Cen MT"/>
                        </a:rPr>
                        <a:t>RS01136546</a:t>
                      </a:r>
                      <a:endParaRPr b="0" lang="es-SV"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2dfec"/>
                    </a:solidFill>
                  </a:tcPr>
                </a:tc>
              </a:tr>
              <a:tr h="305280">
                <a:tc>
                  <a:txBody>
                    <a:bodyPr lIns="68400" rIns="68400" tIns="0" bIns="0">
                      <a:noAutofit/>
                    </a:bodyPr>
                    <a:p>
                      <a:pPr algn="ctr">
                        <a:lnSpc>
                          <a:spcPct val="107000"/>
                        </a:lnSpc>
                      </a:pPr>
                      <a:r>
                        <a:rPr b="1" lang="es-SV" sz="1600" spc="-1" strike="noStrike">
                          <a:solidFill>
                            <a:srgbClr val="ffffff"/>
                          </a:solidFill>
                          <a:latin typeface="Tw Cen MT"/>
                        </a:rPr>
                        <a:t>2</a:t>
                      </a:r>
                      <a:endParaRPr b="0" lang="es-SV" sz="16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63a0cc"/>
                    </a:solidFill>
                  </a:tcPr>
                </a:tc>
                <a:tc>
                  <a:txBody>
                    <a:bodyPr lIns="68400" rIns="68400" tIns="0" bIns="0">
                      <a:noAutofit/>
                    </a:bodyPr>
                    <a:p>
                      <a:pPr>
                        <a:lnSpc>
                          <a:spcPct val="107000"/>
                        </a:lnSpc>
                      </a:pPr>
                      <a:r>
                        <a:rPr b="0" lang="es-SV" sz="1400" spc="-1" strike="noStrike">
                          <a:solidFill>
                            <a:srgbClr val="000000"/>
                          </a:solidFill>
                          <a:latin typeface="Tw Cen MT"/>
                        </a:rPr>
                        <a:t>BRAYAN OMAR AREVALO ARIAS</a:t>
                      </a:r>
                      <a:endParaRPr b="0" lang="es-SV"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aeff5"/>
                    </a:solidFill>
                  </a:tcPr>
                </a:tc>
                <a:tc>
                  <a:txBody>
                    <a:bodyPr lIns="68400" rIns="68400" tIns="0" bIns="0">
                      <a:noAutofit/>
                    </a:bodyPr>
                    <a:p>
                      <a:pPr algn="ctr">
                        <a:lnSpc>
                          <a:spcPct val="107000"/>
                        </a:lnSpc>
                      </a:pPr>
                      <a:r>
                        <a:rPr b="0" lang="es-SV" sz="1400" spc="-1" strike="noStrike">
                          <a:solidFill>
                            <a:srgbClr val="000000"/>
                          </a:solidFill>
                          <a:latin typeface="Tw Cen MT"/>
                        </a:rPr>
                        <a:t>AA01136431</a:t>
                      </a:r>
                      <a:endParaRPr b="0" lang="es-SV"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aeff5"/>
                    </a:solidFill>
                  </a:tcPr>
                </a:tc>
              </a:tr>
              <a:tr h="305280">
                <a:tc>
                  <a:txBody>
                    <a:bodyPr lIns="68400" rIns="68400" tIns="0" bIns="0">
                      <a:noAutofit/>
                    </a:bodyPr>
                    <a:p>
                      <a:pPr algn="ctr">
                        <a:lnSpc>
                          <a:spcPct val="107000"/>
                        </a:lnSpc>
                      </a:pPr>
                      <a:r>
                        <a:rPr b="1" lang="es-SV" sz="1600" spc="-1" strike="noStrike">
                          <a:solidFill>
                            <a:srgbClr val="ffffff"/>
                          </a:solidFill>
                          <a:latin typeface="Tw Cen MT"/>
                        </a:rPr>
                        <a:t>3</a:t>
                      </a:r>
                      <a:endParaRPr b="0" lang="es-SV" sz="16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63a0cc"/>
                    </a:solidFill>
                  </a:tcPr>
                </a:tc>
                <a:tc>
                  <a:txBody>
                    <a:bodyPr lIns="68400" rIns="68400" tIns="0" bIns="0">
                      <a:noAutofit/>
                    </a:bodyPr>
                    <a:p>
                      <a:pPr>
                        <a:lnSpc>
                          <a:spcPct val="107000"/>
                        </a:lnSpc>
                      </a:pPr>
                      <a:r>
                        <a:rPr b="0" lang="es-SV" sz="1400" spc="-1" strike="noStrike">
                          <a:solidFill>
                            <a:srgbClr val="000000"/>
                          </a:solidFill>
                          <a:latin typeface="Tw Cen MT"/>
                        </a:rPr>
                        <a:t>LUIS ROBERTO GARCIA FLORES</a:t>
                      </a:r>
                      <a:endParaRPr b="0" lang="es-SV"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2dfec"/>
                    </a:solidFill>
                  </a:tcPr>
                </a:tc>
                <a:tc>
                  <a:txBody>
                    <a:bodyPr lIns="68400" rIns="68400" tIns="0" bIns="0">
                      <a:noAutofit/>
                    </a:bodyPr>
                    <a:p>
                      <a:pPr algn="ctr">
                        <a:lnSpc>
                          <a:spcPct val="107000"/>
                        </a:lnSpc>
                      </a:pPr>
                      <a:r>
                        <a:rPr b="0" lang="es-SV" sz="1400" spc="-1" strike="noStrike">
                          <a:solidFill>
                            <a:srgbClr val="000000"/>
                          </a:solidFill>
                          <a:latin typeface="Tw Cen MT"/>
                        </a:rPr>
                        <a:t>GF01135913</a:t>
                      </a:r>
                      <a:endParaRPr b="0" lang="es-SV"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2dfec"/>
                    </a:solidFill>
                  </a:tcPr>
                </a:tc>
              </a:tr>
              <a:tr h="305280">
                <a:tc>
                  <a:txBody>
                    <a:bodyPr lIns="68400" rIns="68400" tIns="0" bIns="0">
                      <a:noAutofit/>
                    </a:bodyPr>
                    <a:p>
                      <a:pPr algn="ctr">
                        <a:lnSpc>
                          <a:spcPct val="107000"/>
                        </a:lnSpc>
                      </a:pPr>
                      <a:r>
                        <a:rPr b="1" lang="es-SV" sz="1600" spc="-1" strike="noStrike">
                          <a:solidFill>
                            <a:srgbClr val="ffffff"/>
                          </a:solidFill>
                          <a:latin typeface="Tw Cen MT"/>
                        </a:rPr>
                        <a:t>4</a:t>
                      </a:r>
                      <a:endParaRPr b="0" lang="es-SV" sz="16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63a0cc"/>
                    </a:solidFill>
                  </a:tcPr>
                </a:tc>
                <a:tc>
                  <a:txBody>
                    <a:bodyPr lIns="68400" rIns="68400" tIns="0" bIns="0">
                      <a:noAutofit/>
                    </a:bodyPr>
                    <a:p>
                      <a:pPr>
                        <a:lnSpc>
                          <a:spcPct val="107000"/>
                        </a:lnSpc>
                      </a:pPr>
                      <a:r>
                        <a:rPr b="0" lang="es-SV" sz="1400" spc="-1" strike="noStrike">
                          <a:solidFill>
                            <a:srgbClr val="000000"/>
                          </a:solidFill>
                          <a:latin typeface="Tw Cen MT"/>
                        </a:rPr>
                        <a:t>KEVIN JOSUE BELTRAN CASTILLO</a:t>
                      </a:r>
                      <a:endParaRPr b="0" lang="es-SV"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aeff5"/>
                    </a:solidFill>
                  </a:tcPr>
                </a:tc>
                <a:tc>
                  <a:txBody>
                    <a:bodyPr lIns="68400" rIns="68400" tIns="0" bIns="0">
                      <a:noAutofit/>
                    </a:bodyPr>
                    <a:p>
                      <a:pPr algn="ctr">
                        <a:lnSpc>
                          <a:spcPct val="107000"/>
                        </a:lnSpc>
                      </a:pPr>
                      <a:r>
                        <a:rPr b="0" lang="es-SV" sz="1400" spc="-1" strike="noStrike">
                          <a:solidFill>
                            <a:srgbClr val="000000"/>
                          </a:solidFill>
                          <a:latin typeface="Tw Cen MT"/>
                        </a:rPr>
                        <a:t>BC01136422</a:t>
                      </a:r>
                      <a:endParaRPr b="0" lang="es-SV"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aeff5"/>
                    </a:solidFill>
                  </a:tcPr>
                </a:tc>
              </a:tr>
              <a:tr h="305280">
                <a:tc>
                  <a:txBody>
                    <a:bodyPr lIns="68400" rIns="68400" tIns="0" bIns="0">
                      <a:noAutofit/>
                    </a:bodyPr>
                    <a:p>
                      <a:pPr algn="ctr">
                        <a:lnSpc>
                          <a:spcPct val="107000"/>
                        </a:lnSpc>
                      </a:pPr>
                      <a:r>
                        <a:rPr b="1" lang="es-SV" sz="1600" spc="-1" strike="noStrike">
                          <a:solidFill>
                            <a:srgbClr val="ffffff"/>
                          </a:solidFill>
                          <a:latin typeface="Tw Cen MT"/>
                        </a:rPr>
                        <a:t>5</a:t>
                      </a:r>
                      <a:endParaRPr b="0" lang="es-SV" sz="16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63a0cc"/>
                    </a:solidFill>
                  </a:tcPr>
                </a:tc>
                <a:tc>
                  <a:txBody>
                    <a:bodyPr lIns="68400" rIns="68400" tIns="0" bIns="0">
                      <a:noAutofit/>
                    </a:bodyPr>
                    <a:p>
                      <a:pPr>
                        <a:lnSpc>
                          <a:spcPct val="107000"/>
                        </a:lnSpc>
                      </a:pPr>
                      <a:r>
                        <a:rPr b="0" lang="es-SV" sz="1400" spc="-1" strike="noStrike">
                          <a:solidFill>
                            <a:srgbClr val="000000"/>
                          </a:solidFill>
                          <a:latin typeface="Tw Cen MT"/>
                        </a:rPr>
                        <a:t>MIGUEL ARSENIO ALAS CRESPIN</a:t>
                      </a:r>
                      <a:endParaRPr b="0" lang="es-SV"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2dfec"/>
                    </a:solidFill>
                  </a:tcPr>
                </a:tc>
                <a:tc>
                  <a:txBody>
                    <a:bodyPr lIns="68400" rIns="68400" tIns="0" bIns="0">
                      <a:noAutofit/>
                    </a:bodyPr>
                    <a:p>
                      <a:pPr algn="ctr">
                        <a:lnSpc>
                          <a:spcPct val="107000"/>
                        </a:lnSpc>
                      </a:pPr>
                      <a:r>
                        <a:rPr b="0" lang="es-SV" sz="1400" spc="-1" strike="noStrike">
                          <a:solidFill>
                            <a:srgbClr val="000000"/>
                          </a:solidFill>
                          <a:latin typeface="Tw Cen MT"/>
                        </a:rPr>
                        <a:t>AC01136605</a:t>
                      </a:r>
                      <a:endParaRPr b="0" lang="es-SV"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2dfec"/>
                    </a:solidFill>
                  </a:tcPr>
                </a:tc>
              </a:tr>
            </a:tbl>
          </a:graphicData>
        </a:graphic>
      </p:graphicFrame>
      <p:sp>
        <p:nvSpPr>
          <p:cNvPr id="225" name="CustomShape 3"/>
          <p:cNvSpPr/>
          <p:nvPr/>
        </p:nvSpPr>
        <p:spPr>
          <a:xfrm>
            <a:off x="1219320" y="5137200"/>
            <a:ext cx="9673200" cy="1568520"/>
          </a:xfrm>
          <a:prstGeom prst="rect">
            <a:avLst/>
          </a:prstGeom>
          <a:noFill/>
          <a:ln>
            <a:noFill/>
          </a:ln>
        </p:spPr>
        <p:style>
          <a:lnRef idx="0"/>
          <a:fillRef idx="0"/>
          <a:effectRef idx="0"/>
          <a:fontRef idx="minor"/>
        </p:style>
        <p:txBody>
          <a:bodyPr lIns="90000" rIns="90000" tIns="45000" bIns="45000">
            <a:spAutoFit/>
          </a:bodyPr>
          <a:p>
            <a:pPr algn="ctr">
              <a:lnSpc>
                <a:spcPct val="107000"/>
              </a:lnSpc>
              <a:spcAft>
                <a:spcPts val="799"/>
              </a:spcAft>
            </a:pPr>
            <a:r>
              <a:rPr b="1" lang="es-SV" sz="1800" spc="-1" strike="noStrike">
                <a:solidFill>
                  <a:srgbClr val="ffffff"/>
                </a:solidFill>
                <a:latin typeface="Calibri"/>
                <a:ea typeface="Calibri"/>
              </a:rPr>
              <a:t>CATEDRÁTICO LICENCIADO JORGE ALBERTO COTO ZELAYA</a:t>
            </a:r>
            <a:endParaRPr b="0" lang="es-SV" sz="1800" spc="-1" strike="noStrike">
              <a:latin typeface="Arial"/>
            </a:endParaRPr>
          </a:p>
          <a:p>
            <a:pPr algn="ctr">
              <a:lnSpc>
                <a:spcPct val="107000"/>
              </a:lnSpc>
              <a:spcAft>
                <a:spcPts val="799"/>
              </a:spcAft>
            </a:pPr>
            <a:r>
              <a:rPr b="1" lang="es-SV" sz="1800" spc="-1" strike="noStrike">
                <a:solidFill>
                  <a:srgbClr val="ffffff"/>
                </a:solidFill>
                <a:latin typeface="Calibri"/>
                <a:ea typeface="Calibri"/>
              </a:rPr>
              <a:t> </a:t>
            </a:r>
            <a:r>
              <a:rPr b="1" lang="es-SV" sz="1800" spc="-1" strike="noStrike">
                <a:solidFill>
                  <a:srgbClr val="ffffff"/>
                </a:solidFill>
                <a:latin typeface="Calibri"/>
                <a:ea typeface="Calibri"/>
              </a:rPr>
              <a:t>CICLO II – 2020</a:t>
            </a:r>
            <a:endParaRPr b="0" lang="es-SV" sz="1800" spc="-1" strike="noStrike">
              <a:latin typeface="Arial"/>
            </a:endParaRPr>
          </a:p>
          <a:p>
            <a:pPr algn="ctr">
              <a:lnSpc>
                <a:spcPct val="107000"/>
              </a:lnSpc>
              <a:spcAft>
                <a:spcPts val="799"/>
              </a:spcAft>
            </a:pPr>
            <a:r>
              <a:rPr b="1" lang="es-SV" sz="1800" spc="-1" strike="noStrike">
                <a:solidFill>
                  <a:srgbClr val="ffffff"/>
                </a:solidFill>
                <a:latin typeface="Calibri"/>
                <a:ea typeface="Calibri"/>
              </a:rPr>
              <a:t> </a:t>
            </a:r>
            <a:endParaRPr b="0" lang="es-SV" sz="1800" spc="-1" strike="noStrike">
              <a:latin typeface="Arial"/>
            </a:endParaRPr>
          </a:p>
          <a:p>
            <a:pPr algn="r">
              <a:lnSpc>
                <a:spcPct val="107000"/>
              </a:lnSpc>
              <a:spcAft>
                <a:spcPts val="799"/>
              </a:spcAft>
            </a:pPr>
            <a:r>
              <a:rPr b="1" lang="es-SV" sz="1800" spc="-1" strike="noStrike">
                <a:solidFill>
                  <a:srgbClr val="ffffff"/>
                </a:solidFill>
                <a:latin typeface="Calibri"/>
                <a:ea typeface="Calibri"/>
              </a:rPr>
              <a:t>SAN SALVADOR, 22 DE NOVIEMBRE DE 2020</a:t>
            </a:r>
            <a:endParaRPr b="0" lang="es-SV" sz="1800" spc="-1" strike="noStrike">
              <a:latin typeface="Arial"/>
            </a:endParaRPr>
          </a:p>
        </p:txBody>
      </p:sp>
    </p:spTree>
  </p:cSld>
  <mc:AlternateContent>
    <mc:Choice Requires="p14">
      <p:transition spd="slow" p14:dur="2000">
        <p14:prism/>
      </p:transition>
    </mc:Choice>
    <mc:Fallback>
      <p:transition spd="slow">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 name="Diagram5"/>
          <p:cNvGraphicFramePr/>
          <p:nvPr>
            <p:extLst>
              <p:ext uri="{D42A27DB-BD31-4B8C-83A1-F6EECF244321}">
                <p14:modId xmlns:p14="http://schemas.microsoft.com/office/powerpoint/2010/main" val="2817078492"/>
              </p:ext>
            </p:extLst>
          </p:nvPr>
        </p:nvGraphicFramePr>
        <p:xfrm>
          <a:off x="499320" y="158400"/>
          <a:ext cx="10153080" cy="62845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6" name="Diagram6"/>
          <p:cNvGraphicFramePr/>
          <p:nvPr>
            <p:extLst>
              <p:ext uri="{D42A27DB-BD31-4B8C-83A1-F6EECF244321}">
                <p14:modId xmlns:p14="http://schemas.microsoft.com/office/powerpoint/2010/main" val="3791864483"/>
              </p:ext>
            </p:extLst>
          </p:nvPr>
        </p:nvGraphicFramePr>
        <p:xfrm>
          <a:off x="759240" y="169560"/>
          <a:ext cx="10616760" cy="63104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7" name="Diagram7"/>
          <p:cNvGraphicFramePr/>
          <p:nvPr>
            <p:extLst>
              <p:ext uri="{D42A27DB-BD31-4B8C-83A1-F6EECF244321}">
                <p14:modId xmlns:p14="http://schemas.microsoft.com/office/powerpoint/2010/main" val="340083819"/>
              </p:ext>
            </p:extLst>
          </p:nvPr>
        </p:nvGraphicFramePr>
        <p:xfrm>
          <a:off x="1116000" y="361440"/>
          <a:ext cx="9905760" cy="53917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8" name="Diagram8"/>
          <p:cNvGraphicFramePr/>
          <p:nvPr>
            <p:extLst>
              <p:ext uri="{D42A27DB-BD31-4B8C-83A1-F6EECF244321}">
                <p14:modId xmlns:p14="http://schemas.microsoft.com/office/powerpoint/2010/main" val="3333103372"/>
              </p:ext>
            </p:extLst>
          </p:nvPr>
        </p:nvGraphicFramePr>
        <p:xfrm>
          <a:off x="864000" y="161280"/>
          <a:ext cx="11247840" cy="66967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9" name="Diagram9"/>
          <p:cNvGraphicFramePr/>
          <p:nvPr>
            <p:extLst>
              <p:ext uri="{D42A27DB-BD31-4B8C-83A1-F6EECF244321}">
                <p14:modId xmlns:p14="http://schemas.microsoft.com/office/powerpoint/2010/main" val="85935688"/>
              </p:ext>
            </p:extLst>
          </p:nvPr>
        </p:nvGraphicFramePr>
        <p:xfrm>
          <a:off x="599400" y="307800"/>
          <a:ext cx="11247840" cy="66967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 name="Diagram1"/>
          <p:cNvGraphicFramePr/>
          <p:nvPr>
            <p:extLst>
              <p:ext uri="{D42A27DB-BD31-4B8C-83A1-F6EECF244321}">
                <p14:modId xmlns:p14="http://schemas.microsoft.com/office/powerpoint/2010/main" val="861791255"/>
              </p:ext>
            </p:extLst>
          </p:nvPr>
        </p:nvGraphicFramePr>
        <p:xfrm>
          <a:off x="3024000" y="1189080"/>
          <a:ext cx="6679440" cy="39949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26" name="Imagen 5" descr=""/>
          <p:cNvPicPr/>
          <p:nvPr/>
        </p:nvPicPr>
        <p:blipFill>
          <a:blip r:embed="rId6"/>
          <a:stretch/>
        </p:blipFill>
        <p:spPr>
          <a:xfrm>
            <a:off x="5256000" y="1440000"/>
            <a:ext cx="2073960" cy="1119960"/>
          </a:xfrm>
          <a:prstGeom prst="rect">
            <a:avLst/>
          </a:prstGeom>
          <a:ln>
            <a:noFill/>
          </a:ln>
        </p:spPr>
      </p:pic>
      <p:sp>
        <p:nvSpPr>
          <p:cNvPr id="227" name="CustomShape 1"/>
          <p:cNvSpPr/>
          <p:nvPr/>
        </p:nvSpPr>
        <p:spPr>
          <a:xfrm rot="3252600">
            <a:off x="7572600" y="1400760"/>
            <a:ext cx="843840" cy="449640"/>
          </a:xfrm>
          <a:prstGeom prst="downArrow">
            <a:avLst>
              <a:gd name="adj1" fmla="val 50000"/>
              <a:gd name="adj2" fmla="val 50000"/>
            </a:avLst>
          </a:prstGeom>
          <a:solidFill>
            <a:schemeClr val="tx1">
              <a:lumMod val="50000"/>
              <a:lumOff val="50000"/>
            </a:schemeClr>
          </a:solidFill>
          <a:ln>
            <a:round/>
          </a:ln>
        </p:spPr>
        <p:style>
          <a:lnRef idx="2">
            <a:schemeClr val="accent1">
              <a:shade val="50000"/>
            </a:schemeClr>
          </a:lnRef>
          <a:fillRef idx="1">
            <a:schemeClr val="accent1"/>
          </a:fillRef>
          <a:effectRef idx="0">
            <a:schemeClr val="accent1"/>
          </a:effectRef>
          <a:fontRef idx="minor"/>
        </p:style>
      </p:sp>
      <p:pic>
        <p:nvPicPr>
          <p:cNvPr id="228" name="Imagen 8" descr=""/>
          <p:cNvPicPr/>
          <p:nvPr/>
        </p:nvPicPr>
        <p:blipFill>
          <a:blip r:embed="rId7"/>
          <a:stretch/>
        </p:blipFill>
        <p:spPr>
          <a:xfrm>
            <a:off x="3970080" y="226080"/>
            <a:ext cx="925920" cy="925920"/>
          </a:xfrm>
          <a:prstGeom prst="rect">
            <a:avLst/>
          </a:prstGeom>
          <a:ln>
            <a:noFill/>
          </a:ln>
        </p:spPr>
      </p:pic>
      <p:pic>
        <p:nvPicPr>
          <p:cNvPr id="229" name="Imagen 9" descr=""/>
          <p:cNvPicPr/>
          <p:nvPr/>
        </p:nvPicPr>
        <p:blipFill>
          <a:blip r:embed="rId8"/>
          <a:stretch/>
        </p:blipFill>
        <p:spPr>
          <a:xfrm>
            <a:off x="7128000" y="432000"/>
            <a:ext cx="1678680" cy="869400"/>
          </a:xfrm>
          <a:prstGeom prst="rect">
            <a:avLst/>
          </a:prstGeom>
          <a:ln>
            <a:noFill/>
          </a:ln>
        </p:spPr>
      </p:pic>
      <p:sp>
        <p:nvSpPr>
          <p:cNvPr id="230" name="CustomShape 2"/>
          <p:cNvSpPr/>
          <p:nvPr/>
        </p:nvSpPr>
        <p:spPr>
          <a:xfrm>
            <a:off x="5780160" y="918360"/>
            <a:ext cx="843840" cy="449640"/>
          </a:xfrm>
          <a:prstGeom prst="downArrow">
            <a:avLst>
              <a:gd name="adj1" fmla="val 50000"/>
              <a:gd name="adj2" fmla="val 50000"/>
            </a:avLst>
          </a:prstGeom>
          <a:solidFill>
            <a:schemeClr val="tx1">
              <a:lumMod val="50000"/>
              <a:lumOff val="50000"/>
            </a:schemeClr>
          </a:solidFill>
          <a:ln>
            <a:round/>
          </a:ln>
        </p:spPr>
        <p:style>
          <a:lnRef idx="2">
            <a:schemeClr val="accent1">
              <a:shade val="50000"/>
            </a:schemeClr>
          </a:lnRef>
          <a:fillRef idx="1">
            <a:schemeClr val="accent1"/>
          </a:fillRef>
          <a:effectRef idx="0">
            <a:schemeClr val="accent1"/>
          </a:effectRef>
          <a:fontRef idx="minor"/>
        </p:style>
      </p:sp>
      <p:pic>
        <p:nvPicPr>
          <p:cNvPr id="231" name="Imagen 11" descr=""/>
          <p:cNvPicPr/>
          <p:nvPr/>
        </p:nvPicPr>
        <p:blipFill>
          <a:blip r:embed="rId9"/>
          <a:stretch/>
        </p:blipFill>
        <p:spPr>
          <a:xfrm>
            <a:off x="5616000" y="2613600"/>
            <a:ext cx="1328400" cy="698400"/>
          </a:xfrm>
          <a:prstGeom prst="rect">
            <a:avLst/>
          </a:prstGeom>
          <a:ln>
            <a:noFill/>
          </a:ln>
        </p:spPr>
      </p:pic>
      <p:pic>
        <p:nvPicPr>
          <p:cNvPr id="232" name="Imagen 12" descr=""/>
          <p:cNvPicPr/>
          <p:nvPr/>
        </p:nvPicPr>
        <p:blipFill>
          <a:blip r:embed="rId10"/>
          <a:stretch/>
        </p:blipFill>
        <p:spPr>
          <a:xfrm>
            <a:off x="5171760" y="-144000"/>
            <a:ext cx="2100240" cy="1065240"/>
          </a:xfrm>
          <a:prstGeom prst="rect">
            <a:avLst/>
          </a:prstGeom>
          <a:ln>
            <a:noFill/>
          </a:ln>
        </p:spPr>
      </p:pic>
      <p:sp>
        <p:nvSpPr>
          <p:cNvPr id="233" name="CustomShape 3"/>
          <p:cNvSpPr/>
          <p:nvPr/>
        </p:nvSpPr>
        <p:spPr>
          <a:xfrm>
            <a:off x="5780160" y="918360"/>
            <a:ext cx="843840" cy="449640"/>
          </a:xfrm>
          <a:prstGeom prst="downArrow">
            <a:avLst>
              <a:gd name="adj1" fmla="val 50000"/>
              <a:gd name="adj2" fmla="val 50000"/>
            </a:avLst>
          </a:prstGeom>
          <a:solidFill>
            <a:schemeClr val="tx1">
              <a:lumMod val="50000"/>
              <a:lumOff val="50000"/>
            </a:schemeClr>
          </a:solidFill>
          <a:ln>
            <a:round/>
          </a:ln>
        </p:spPr>
        <p:style>
          <a:lnRef idx="2">
            <a:schemeClr val="accent1">
              <a:shade val="50000"/>
            </a:schemeClr>
          </a:lnRef>
          <a:fillRef idx="1">
            <a:schemeClr val="accent1"/>
          </a:fillRef>
          <a:effectRef idx="0">
            <a:schemeClr val="accent1"/>
          </a:effectRef>
          <a:fontRef idx="minor"/>
        </p:style>
      </p:sp>
      <p:sp>
        <p:nvSpPr>
          <p:cNvPr id="234" name="CustomShape 4"/>
          <p:cNvSpPr/>
          <p:nvPr/>
        </p:nvSpPr>
        <p:spPr>
          <a:xfrm rot="18499800">
            <a:off x="4313160" y="1154880"/>
            <a:ext cx="843840" cy="660240"/>
          </a:xfrm>
          <a:prstGeom prst="downArrow">
            <a:avLst>
              <a:gd name="adj1" fmla="val 50000"/>
              <a:gd name="adj2" fmla="val 50560"/>
            </a:avLst>
          </a:prstGeom>
          <a:solidFill>
            <a:schemeClr val="tx1">
              <a:lumMod val="50000"/>
              <a:lumOff val="50000"/>
            </a:schemeClr>
          </a:solidFill>
          <a:ln>
            <a:round/>
          </a:ln>
        </p:spPr>
        <p:style>
          <a:lnRef idx="2">
            <a:schemeClr val="accent1">
              <a:shade val="50000"/>
            </a:schemeClr>
          </a:lnRef>
          <a:fillRef idx="1">
            <a:schemeClr val="accent1"/>
          </a:fillRef>
          <a:effectRef idx="0">
            <a:schemeClr val="accent1"/>
          </a:effectRef>
          <a:fontRef idx="minor"/>
        </p:style>
      </p:sp>
      <p:sp>
        <p:nvSpPr>
          <p:cNvPr id="235" name="TextShape 5"/>
          <p:cNvSpPr txBox="1"/>
          <p:nvPr/>
        </p:nvSpPr>
        <p:spPr>
          <a:xfrm>
            <a:off x="3142800" y="4608000"/>
            <a:ext cx="6505200" cy="735480"/>
          </a:xfrm>
          <a:prstGeom prst="rect">
            <a:avLst/>
          </a:prstGeom>
          <a:noFill/>
          <a:ln>
            <a:noFill/>
          </a:ln>
        </p:spPr>
        <p:txBody>
          <a:bodyPr lIns="90000" rIns="90000" tIns="45000" bIns="45000">
            <a:noAutofit/>
          </a:bodyPr>
          <a:p>
            <a:r>
              <a:rPr b="1" lang="es-SV" sz="3600" spc="-1" strike="noStrike">
                <a:solidFill>
                  <a:srgbClr val="e0bced"/>
                </a:solidFill>
                <a:latin typeface="Tw Cen MT"/>
              </a:rPr>
              <a:t>GESTIÓN  DE FARMACIA</a:t>
            </a:r>
            <a:endParaRPr b="0" lang="es-SV" sz="3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 name="Diagram2"/>
          <p:cNvGraphicFramePr/>
          <p:nvPr>
            <p:extLst>
              <p:ext uri="{D42A27DB-BD31-4B8C-83A1-F6EECF244321}">
                <p14:modId xmlns:p14="http://schemas.microsoft.com/office/powerpoint/2010/main" val="2502352687"/>
              </p:ext>
            </p:extLst>
          </p:nvPr>
        </p:nvGraphicFramePr>
        <p:xfrm>
          <a:off x="807480" y="366480"/>
          <a:ext cx="10760400" cy="52592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3" name="Diagram3"/>
          <p:cNvGraphicFramePr/>
          <p:nvPr>
            <p:extLst>
              <p:ext uri="{D42A27DB-BD31-4B8C-83A1-F6EECF244321}">
                <p14:modId xmlns:p14="http://schemas.microsoft.com/office/powerpoint/2010/main" val="3412743319"/>
              </p:ext>
            </p:extLst>
          </p:nvPr>
        </p:nvGraphicFramePr>
        <p:xfrm>
          <a:off x="345240" y="516240"/>
          <a:ext cx="11297160" cy="60386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Shape 1"/>
          <p:cNvSpPr txBox="1"/>
          <p:nvPr/>
        </p:nvSpPr>
        <p:spPr>
          <a:xfrm>
            <a:off x="883800" y="682560"/>
            <a:ext cx="10359000" cy="5275800"/>
          </a:xfrm>
          <a:prstGeom prst="rect">
            <a:avLst/>
          </a:prstGeom>
          <a:noFill/>
          <a:ln>
            <a:noFill/>
          </a:ln>
        </p:spPr>
        <p:txBody>
          <a:bodyPr>
            <a:normAutofit fontScale="9000"/>
          </a:bodyPr>
          <a:p>
            <a:pPr algn="ctr">
              <a:lnSpc>
                <a:spcPct val="120000"/>
              </a:lnSpc>
              <a:spcBef>
                <a:spcPts val="1001"/>
              </a:spcBef>
            </a:pPr>
            <a:r>
              <a:rPr b="1" lang="es-SV" sz="6000" spc="-1" strike="noStrike">
                <a:solidFill>
                  <a:srgbClr val="ffffff"/>
                </a:solidFill>
                <a:latin typeface="Arial"/>
              </a:rPr>
              <a:t>JUSTIFICACIÓN</a:t>
            </a:r>
            <a:endParaRPr b="0" lang="en-US" sz="6000" spc="-1" strike="noStrike">
              <a:solidFill>
                <a:srgbClr val="ffffff"/>
              </a:solidFill>
              <a:latin typeface="Tw Cen MT"/>
            </a:endParaRPr>
          </a:p>
          <a:p>
            <a:pPr marL="228600" indent="-228240" algn="just">
              <a:lnSpc>
                <a:spcPct val="170000"/>
              </a:lnSpc>
              <a:spcBef>
                <a:spcPts val="1001"/>
              </a:spcBef>
              <a:buClr>
                <a:srgbClr val="ffffff"/>
              </a:buClr>
              <a:buSzPct val="125000"/>
              <a:buFont typeface="Arial"/>
              <a:buChar char="•"/>
            </a:pPr>
            <a:r>
              <a:rPr b="0" lang="es-SV" sz="4300" spc="-1" strike="noStrike">
                <a:solidFill>
                  <a:srgbClr val="ffffff"/>
                </a:solidFill>
                <a:latin typeface="Arial"/>
              </a:rPr>
              <a:t>La tecnología ayuda a resolver diversos problemas o en todo caso ayuda a facilitar la solución a los problemas, la tecnología informática aporta grandes beneficios a la sociedad. Esta razón es la que nos impulsa a dar soluciones al problema surgido en la farmacia Buena Salud. Ya que presentan dificultades con el proceso y manejo de información que se realiza para el control del inventario, ya que es desarrollado por una sola persona que a la vez desempeña otras labores, lo que se convierte en una sobrecarga de trabajo e imposibilita rendir un mejor servicio; esa sobrecarga hace que la información fluya de forma lenta y deficiente, porque es desempeñada manualmente, otra causa es el desconocimiento de tecnología la cual ha frenado el proceso de modernización de la farmacia de la Unidad.</a:t>
            </a:r>
            <a:endParaRPr b="0" lang="en-US" sz="4300" spc="-1" strike="noStrike">
              <a:solidFill>
                <a:srgbClr val="ffffff"/>
              </a:solidFill>
              <a:latin typeface="Tw Cen MT"/>
            </a:endParaRPr>
          </a:p>
          <a:p>
            <a:pPr algn="just">
              <a:lnSpc>
                <a:spcPct val="170000"/>
              </a:lnSpc>
              <a:spcBef>
                <a:spcPts val="1001"/>
              </a:spcBef>
            </a:pPr>
            <a:endParaRPr b="0" lang="en-US" sz="4300" spc="-1" strike="noStrike">
              <a:solidFill>
                <a:srgbClr val="ffffff"/>
              </a:solidFill>
              <a:latin typeface="Tw Cen MT"/>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extShape 1"/>
          <p:cNvSpPr txBox="1"/>
          <p:nvPr/>
        </p:nvSpPr>
        <p:spPr>
          <a:xfrm>
            <a:off x="780840" y="502200"/>
            <a:ext cx="10552320" cy="5923800"/>
          </a:xfrm>
          <a:prstGeom prst="rect">
            <a:avLst/>
          </a:prstGeom>
          <a:noFill/>
          <a:ln>
            <a:noFill/>
          </a:ln>
        </p:spPr>
        <p:txBody>
          <a:bodyPr>
            <a:normAutofit fontScale="3000"/>
          </a:bodyPr>
          <a:p>
            <a:pPr algn="ctr">
              <a:lnSpc>
                <a:spcPct val="120000"/>
              </a:lnSpc>
              <a:spcBef>
                <a:spcPts val="1001"/>
              </a:spcBef>
            </a:pPr>
            <a:r>
              <a:rPr b="1" lang="es-SV" sz="6000" spc="-1" strike="noStrike">
                <a:solidFill>
                  <a:srgbClr val="ffffff"/>
                </a:solidFill>
                <a:latin typeface="Arial"/>
              </a:rPr>
              <a:t>JUSTIFICACIÓN</a:t>
            </a:r>
            <a:endParaRPr b="0" lang="en-US" sz="6000" spc="-1" strike="noStrike">
              <a:solidFill>
                <a:srgbClr val="ffffff"/>
              </a:solidFill>
              <a:latin typeface="Tw Cen MT"/>
            </a:endParaRPr>
          </a:p>
          <a:p>
            <a:pPr algn="just">
              <a:lnSpc>
                <a:spcPct val="170000"/>
              </a:lnSpc>
              <a:spcBef>
                <a:spcPts val="1001"/>
              </a:spcBef>
            </a:pPr>
            <a:endParaRPr b="0" lang="en-US" sz="6000" spc="-1" strike="noStrike">
              <a:solidFill>
                <a:srgbClr val="ffffff"/>
              </a:solidFill>
              <a:latin typeface="Tw Cen MT"/>
            </a:endParaRPr>
          </a:p>
          <a:p>
            <a:pPr marL="228600" indent="-228240" algn="just">
              <a:lnSpc>
                <a:spcPct val="170000"/>
              </a:lnSpc>
              <a:spcBef>
                <a:spcPts val="1001"/>
              </a:spcBef>
              <a:buClr>
                <a:srgbClr val="ffffff"/>
              </a:buClr>
              <a:buSzPct val="125000"/>
              <a:buFont typeface="Arial"/>
              <a:buChar char="•"/>
            </a:pPr>
            <a:r>
              <a:rPr b="0" lang="es-SV" sz="6200" spc="-1" strike="noStrike">
                <a:solidFill>
                  <a:srgbClr val="ffffff"/>
                </a:solidFill>
                <a:latin typeface="Arial"/>
              </a:rPr>
              <a:t>Por lo que esto genera la necesidad notable de contar con una herramienta informática, para mantener un estricto control de medicamentos en la farmacia Buena Salud, para que a la vez brinden una mejor atención al público y permita una eficacia en el manejo, ordenamiento y agilización de los procesos que se realizan en dicha farmacia.</a:t>
            </a:r>
            <a:endParaRPr b="0" lang="en-US" sz="6200" spc="-1" strike="noStrike">
              <a:solidFill>
                <a:srgbClr val="ffffff"/>
              </a:solidFill>
              <a:latin typeface="Tw Cen MT"/>
            </a:endParaRPr>
          </a:p>
          <a:p>
            <a:pPr algn="just">
              <a:lnSpc>
                <a:spcPct val="170000"/>
              </a:lnSpc>
              <a:spcBef>
                <a:spcPts val="1001"/>
              </a:spcBef>
            </a:pPr>
            <a:endParaRPr b="0" lang="en-US" sz="6200" spc="-1" strike="noStrike">
              <a:solidFill>
                <a:srgbClr val="ffffff"/>
              </a:solidFill>
              <a:latin typeface="Tw Cen MT"/>
            </a:endParaRPr>
          </a:p>
          <a:p>
            <a:pPr marL="228600" indent="-228240" algn="just">
              <a:lnSpc>
                <a:spcPct val="170000"/>
              </a:lnSpc>
              <a:spcBef>
                <a:spcPts val="1001"/>
              </a:spcBef>
              <a:buClr>
                <a:srgbClr val="ffffff"/>
              </a:buClr>
              <a:buSzPct val="125000"/>
              <a:buFont typeface="Arial"/>
              <a:buChar char="•"/>
            </a:pPr>
            <a:r>
              <a:rPr b="0" lang="es-SV" sz="6200" spc="-1" strike="noStrike">
                <a:solidFill>
                  <a:srgbClr val="ffffff"/>
                </a:solidFill>
                <a:latin typeface="Arial"/>
              </a:rPr>
              <a:t>Como estudiantes de la Universidad Luterana Salvadoreña de la licenciatura en Ciencias de la Computación desarrollar este proyecto de Gestión de Farmacia es una gran oportunidad para poner en práctica los conocimientos actuales y poder trabajar en un problema real y la conveniencia del proyecto es muy importante para la farmacia Buena Salud ya que ahorraran mucho tiempo valioso y tendrán un control sobre la información.</a:t>
            </a:r>
            <a:endParaRPr b="0" lang="en-US" sz="6200" spc="-1" strike="noStrike">
              <a:solidFill>
                <a:srgbClr val="ffffff"/>
              </a:solidFill>
              <a:latin typeface="Tw Cen MT"/>
            </a:endParaRPr>
          </a:p>
          <a:p>
            <a:pPr>
              <a:lnSpc>
                <a:spcPct val="120000"/>
              </a:lnSpc>
              <a:spcBef>
                <a:spcPts val="1001"/>
              </a:spcBef>
            </a:pPr>
            <a:endParaRPr b="0" lang="en-US" sz="6200" spc="-1" strike="noStrike">
              <a:solidFill>
                <a:srgbClr val="ffffff"/>
              </a:solidFill>
              <a:latin typeface="Tw Cen MT"/>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TextShape 1"/>
          <p:cNvSpPr txBox="1"/>
          <p:nvPr/>
        </p:nvSpPr>
        <p:spPr>
          <a:xfrm>
            <a:off x="1141560" y="2249640"/>
            <a:ext cx="9905760" cy="3541320"/>
          </a:xfrm>
          <a:prstGeom prst="rect">
            <a:avLst/>
          </a:prstGeom>
          <a:noFill/>
          <a:ln>
            <a:noFill/>
          </a:ln>
        </p:spPr>
        <p:txBody>
          <a:bodyPr>
            <a:noAutofit/>
          </a:bodyPr>
          <a:p>
            <a:endParaRPr b="0" lang="en-US" sz="2400" spc="-1" strike="noStrike">
              <a:solidFill>
                <a:srgbClr val="ffffff"/>
              </a:solidFill>
              <a:latin typeface="Tw Cen MT"/>
            </a:endParaRPr>
          </a:p>
        </p:txBody>
      </p:sp>
      <p:pic>
        <p:nvPicPr>
          <p:cNvPr id="239" name="Imagen 2" descr="C:\Users\Veronica\Desktop\php.png"/>
          <p:cNvPicPr/>
          <p:nvPr/>
        </p:nvPicPr>
        <p:blipFill>
          <a:blip r:embed="rId1"/>
          <a:stretch/>
        </p:blipFill>
        <p:spPr>
          <a:xfrm>
            <a:off x="118440" y="102960"/>
            <a:ext cx="11899800" cy="6606360"/>
          </a:xfrm>
          <a:prstGeom prst="rect">
            <a:avLst/>
          </a:prstGeom>
          <a:ln>
            <a:noFill/>
          </a:ln>
        </p:spPr>
      </p:pic>
      <p:sp>
        <p:nvSpPr>
          <p:cNvPr id="240" name="CustomShape 2"/>
          <p:cNvSpPr/>
          <p:nvPr/>
        </p:nvSpPr>
        <p:spPr>
          <a:xfrm>
            <a:off x="294120" y="205920"/>
            <a:ext cx="2847960" cy="1558080"/>
          </a:xfrm>
          <a:prstGeom prst="rect">
            <a:avLst/>
          </a:prstGeom>
          <a:noFill/>
          <a:ln>
            <a:noFill/>
          </a:ln>
          <a:scene3d>
            <a:camera prst="orthographicFront"/>
            <a:lightRig dir="t" rig="chilly"/>
          </a:scene3d>
          <a:sp3d prstMaterial="translucentPowder">
            <a:bevelT prst="softRound" w="127000" h="25400"/>
          </a:sp3d>
        </p:spPr>
        <p:style>
          <a:lnRef idx="0"/>
          <a:fillRef idx="0"/>
          <a:effectRef idx="0"/>
          <a:fontRef idx="minor"/>
        </p:style>
        <p:txBody>
          <a:bodyPr>
            <a:normAutofit/>
          </a:bodyPr>
          <a:p>
            <a:pPr algn="ctr">
              <a:lnSpc>
                <a:spcPct val="120000"/>
              </a:lnSpc>
              <a:spcBef>
                <a:spcPts val="1001"/>
              </a:spcBef>
            </a:pPr>
            <a:r>
              <a:rPr b="1" lang="es-SV" sz="2000" spc="-1" strike="noStrike">
                <a:solidFill>
                  <a:srgbClr val="000000"/>
                </a:solidFill>
                <a:latin typeface="Arial"/>
              </a:rPr>
              <a:t>DIAGRAMA DE CASOS DE USO</a:t>
            </a:r>
            <a:endParaRPr b="0" lang="es-SV" sz="2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1" name="Marcador de contenido 2" descr="C:\Users\luis roberto\Downloads\WhatsApp Image 2020-10-05 at 4.52.58 PM.jpeg"/>
          <p:cNvPicPr/>
          <p:nvPr/>
        </p:nvPicPr>
        <p:blipFill>
          <a:blip r:embed="rId1"/>
          <a:stretch/>
        </p:blipFill>
        <p:spPr>
          <a:xfrm>
            <a:off x="553680" y="25920"/>
            <a:ext cx="9001800" cy="6696720"/>
          </a:xfrm>
          <a:prstGeom prst="rect">
            <a:avLst/>
          </a:prstGeom>
          <a:ln>
            <a:noFill/>
          </a:ln>
        </p:spPr>
      </p:pic>
      <p:sp>
        <p:nvSpPr>
          <p:cNvPr id="242" name="CustomShape 1"/>
          <p:cNvSpPr/>
          <p:nvPr/>
        </p:nvSpPr>
        <p:spPr>
          <a:xfrm>
            <a:off x="9978840" y="1839600"/>
            <a:ext cx="2124720" cy="1558080"/>
          </a:xfrm>
          <a:prstGeom prst="rect">
            <a:avLst/>
          </a:prstGeom>
          <a:noFill/>
          <a:ln>
            <a:noFill/>
          </a:ln>
        </p:spPr>
        <p:style>
          <a:lnRef idx="0"/>
          <a:fillRef idx="0"/>
          <a:effectRef idx="0"/>
          <a:fontRef idx="minor"/>
        </p:style>
        <p:txBody>
          <a:bodyPr>
            <a:normAutofit/>
          </a:bodyPr>
          <a:p>
            <a:pPr algn="ctr">
              <a:lnSpc>
                <a:spcPct val="120000"/>
              </a:lnSpc>
              <a:spcBef>
                <a:spcPts val="1001"/>
              </a:spcBef>
            </a:pPr>
            <a:r>
              <a:rPr b="1" lang="es-SV" sz="2000" spc="-1" strike="noStrike">
                <a:solidFill>
                  <a:srgbClr val="ffffff"/>
                </a:solidFill>
                <a:latin typeface="Arial"/>
              </a:rPr>
              <a:t>DIAGRAMA DE CLASES</a:t>
            </a:r>
            <a:endParaRPr b="0" lang="es-SV" sz="2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 name="Diagram4"/>
          <p:cNvGraphicFramePr/>
          <p:nvPr>
            <p:extLst>
              <p:ext uri="{D42A27DB-BD31-4B8C-83A1-F6EECF244321}">
                <p14:modId xmlns:p14="http://schemas.microsoft.com/office/powerpoint/2010/main" val="2572675369"/>
              </p:ext>
            </p:extLst>
          </p:nvPr>
        </p:nvGraphicFramePr>
        <p:xfrm>
          <a:off x="347760" y="90000"/>
          <a:ext cx="11500560" cy="64004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TM04033919[[fn=Circuito]]</Template>
  <TotalTime>126</TotalTime>
  <Application>LibreOffice/6.4.1.2$Windows_X86_64 LibreOffice_project/4d224e95b98b138af42a64d84056446d09082932</Application>
  <Words>1067</Words>
  <Paragraphs>72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2020-11-21T20:16:25Z</dcterms:created>
  <dc:creator>luis roberto</dc:creator>
  <dc:description/>
  <dc:language>es-SV</dc:language>
  <cp:lastModifiedBy/>
  <dcterms:modified xsi:type="dcterms:W3CDTF">2020-12-01T15:00:24Z</dcterms:modified>
  <cp:revision>18</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0</vt:bool>
  </property>
  <property fmtid="{D5CDD505-2E9C-101B-9397-08002B2CF9AE}" pid="10" name="ShareDoc">
    <vt:bool>0</vt:bool>
  </property>
  <property fmtid="{D5CDD505-2E9C-101B-9397-08002B2CF9AE}" pid="11" name="Slides">
    <vt:i4>15</vt:i4>
  </property>
</Properties>
</file>